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4">
  <p:sldMasterIdLst>
    <p:sldMasterId id="2147483648" r:id="rId1"/>
  </p:sldMasterIdLst>
  <p:notesMasterIdLst>
    <p:notesMasterId r:id="rId9"/>
  </p:notesMasterIdLst>
  <p:sldIdLst>
    <p:sldId id="377" r:id="rId2"/>
    <p:sldId id="391" r:id="rId3"/>
    <p:sldId id="339" r:id="rId4"/>
    <p:sldId id="394" r:id="rId5"/>
    <p:sldId id="342" r:id="rId6"/>
    <p:sldId id="343" r:id="rId7"/>
    <p:sldId id="390" r:id="rId8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Estilo medio 4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Estilo claro 3 - Acento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napVertSplitter="1" vertBarState="minimized" horzBarState="maximized">
    <p:restoredLeft sz="21176" autoAdjust="0"/>
    <p:restoredTop sz="90944" autoAdjust="0"/>
  </p:normalViewPr>
  <p:slideViewPr>
    <p:cSldViewPr>
      <p:cViewPr varScale="1">
        <p:scale>
          <a:sx n="73" d="100"/>
          <a:sy n="73" d="100"/>
        </p:scale>
        <p:origin x="174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6A1DB0-DD24-45FC-B091-840A802A8FE4}" type="doc">
      <dgm:prSet loTypeId="urn:microsoft.com/office/officeart/2005/8/layout/orgChart1" loCatId="hierarchy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s-AR"/>
        </a:p>
      </dgm:t>
    </dgm:pt>
    <dgm:pt modelId="{220B91D0-3806-42BB-BE69-794E56544514}">
      <dgm:prSet phldrT="[Texto]" custT="1"/>
      <dgm:spPr/>
      <dgm:t>
        <a:bodyPr/>
        <a:lstStyle/>
        <a:p>
          <a:r>
            <a:rPr lang="es-AR" sz="1100" dirty="0"/>
            <a:t>GTE. GRAL</a:t>
          </a:r>
        </a:p>
      </dgm:t>
    </dgm:pt>
    <dgm:pt modelId="{D7B76731-9970-4020-9C14-AEB8BCA4448E}" type="parTrans" cxnId="{12E48AA0-2356-4687-BBC1-2AD926D09C42}">
      <dgm:prSet/>
      <dgm:spPr/>
      <dgm:t>
        <a:bodyPr/>
        <a:lstStyle/>
        <a:p>
          <a:endParaRPr lang="es-AR"/>
        </a:p>
      </dgm:t>
    </dgm:pt>
    <dgm:pt modelId="{21843199-1689-46E0-BCEB-87F21875ED7A}" type="sibTrans" cxnId="{12E48AA0-2356-4687-BBC1-2AD926D09C42}">
      <dgm:prSet/>
      <dgm:spPr/>
      <dgm:t>
        <a:bodyPr/>
        <a:lstStyle/>
        <a:p>
          <a:endParaRPr lang="es-AR"/>
        </a:p>
      </dgm:t>
    </dgm:pt>
    <dgm:pt modelId="{D3A7A230-75AB-4B7B-86D0-95633AAE976B}" type="asst">
      <dgm:prSet phldrT="[Texto]"/>
      <dgm:spPr/>
      <dgm:t>
        <a:bodyPr/>
        <a:lstStyle/>
        <a:p>
          <a:r>
            <a:rPr lang="es-AR" dirty="0"/>
            <a:t>AUDITOR</a:t>
          </a:r>
        </a:p>
      </dgm:t>
    </dgm:pt>
    <dgm:pt modelId="{567E9F90-B227-4B66-97D1-BA9D9FE6FCEA}" type="parTrans" cxnId="{8AA558E7-157C-4180-89C2-71AA6927C589}">
      <dgm:prSet/>
      <dgm:spPr/>
      <dgm:t>
        <a:bodyPr/>
        <a:lstStyle/>
        <a:p>
          <a:endParaRPr lang="es-AR"/>
        </a:p>
      </dgm:t>
    </dgm:pt>
    <dgm:pt modelId="{7CBBBF5D-E131-4472-9E57-F6316C7587F0}" type="sibTrans" cxnId="{8AA558E7-157C-4180-89C2-71AA6927C589}">
      <dgm:prSet/>
      <dgm:spPr/>
      <dgm:t>
        <a:bodyPr/>
        <a:lstStyle/>
        <a:p>
          <a:endParaRPr lang="es-AR"/>
        </a:p>
      </dgm:t>
    </dgm:pt>
    <dgm:pt modelId="{77912588-8676-476A-9B8F-68D68C564854}">
      <dgm:prSet phldrT="[Texto]"/>
      <dgm:spPr/>
      <dgm:t>
        <a:bodyPr/>
        <a:lstStyle/>
        <a:p>
          <a:r>
            <a:rPr lang="es-AR" dirty="0"/>
            <a:t>GTE. PRODUCCIÓN</a:t>
          </a:r>
        </a:p>
      </dgm:t>
    </dgm:pt>
    <dgm:pt modelId="{DBCAD5FC-B88A-4583-91FD-D964FDC7CD15}" type="parTrans" cxnId="{1D92BEFC-97FF-4DD9-B9A9-A7952B1ECC81}">
      <dgm:prSet/>
      <dgm:spPr/>
      <dgm:t>
        <a:bodyPr/>
        <a:lstStyle/>
        <a:p>
          <a:endParaRPr lang="es-AR"/>
        </a:p>
      </dgm:t>
    </dgm:pt>
    <dgm:pt modelId="{9821FFC6-7233-4539-83BD-D7FFD895489C}" type="sibTrans" cxnId="{1D92BEFC-97FF-4DD9-B9A9-A7952B1ECC81}">
      <dgm:prSet/>
      <dgm:spPr/>
      <dgm:t>
        <a:bodyPr/>
        <a:lstStyle/>
        <a:p>
          <a:endParaRPr lang="es-AR"/>
        </a:p>
      </dgm:t>
    </dgm:pt>
    <dgm:pt modelId="{C56FE1CC-E9AA-4A73-BA09-11A06FF0612F}">
      <dgm:prSet phldrT="[Texto]"/>
      <dgm:spPr/>
      <dgm:t>
        <a:bodyPr/>
        <a:lstStyle/>
        <a:p>
          <a:r>
            <a:rPr lang="es-AR" dirty="0"/>
            <a:t>GTE. COMERCIAL</a:t>
          </a:r>
        </a:p>
      </dgm:t>
    </dgm:pt>
    <dgm:pt modelId="{BE73B840-F301-454C-A8BF-F8FC7D08CBA3}" type="parTrans" cxnId="{973CE4B7-3B70-4161-ADDD-0C3FA154FE13}">
      <dgm:prSet/>
      <dgm:spPr/>
      <dgm:t>
        <a:bodyPr/>
        <a:lstStyle/>
        <a:p>
          <a:endParaRPr lang="es-AR"/>
        </a:p>
      </dgm:t>
    </dgm:pt>
    <dgm:pt modelId="{484CFF77-6C94-4E5F-A5C1-9DCC340E5B78}" type="sibTrans" cxnId="{973CE4B7-3B70-4161-ADDD-0C3FA154FE13}">
      <dgm:prSet/>
      <dgm:spPr/>
      <dgm:t>
        <a:bodyPr/>
        <a:lstStyle/>
        <a:p>
          <a:endParaRPr lang="es-AR"/>
        </a:p>
      </dgm:t>
    </dgm:pt>
    <dgm:pt modelId="{1D971725-1876-4E83-9B6C-C836F3A91281}">
      <dgm:prSet phldrT="[Texto]"/>
      <dgm:spPr/>
      <dgm:t>
        <a:bodyPr/>
        <a:lstStyle/>
        <a:p>
          <a:r>
            <a:rPr lang="es-AR" dirty="0"/>
            <a:t>GTE. ADMINISTRATIVO</a:t>
          </a:r>
        </a:p>
      </dgm:t>
    </dgm:pt>
    <dgm:pt modelId="{8C805722-7FF0-4851-B06B-638A4E7C39AF}" type="parTrans" cxnId="{37464AA3-E1BA-41A8-B39F-7EFA79959155}">
      <dgm:prSet/>
      <dgm:spPr/>
      <dgm:t>
        <a:bodyPr/>
        <a:lstStyle/>
        <a:p>
          <a:endParaRPr lang="es-AR"/>
        </a:p>
      </dgm:t>
    </dgm:pt>
    <dgm:pt modelId="{DDC8FBEE-77F7-42B2-AE83-12E8B0226F20}" type="sibTrans" cxnId="{37464AA3-E1BA-41A8-B39F-7EFA79959155}">
      <dgm:prSet/>
      <dgm:spPr/>
      <dgm:t>
        <a:bodyPr/>
        <a:lstStyle/>
        <a:p>
          <a:endParaRPr lang="es-AR"/>
        </a:p>
      </dgm:t>
    </dgm:pt>
    <dgm:pt modelId="{A7BABF75-28F5-40F0-9327-032EAA12273B}" type="pres">
      <dgm:prSet presAssocID="{D96A1DB0-DD24-45FC-B091-840A802A8FE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231608FC-C88C-4130-B2CD-37C3FFF4EC67}" type="pres">
      <dgm:prSet presAssocID="{220B91D0-3806-42BB-BE69-794E56544514}" presName="hierRoot1" presStyleCnt="0">
        <dgm:presLayoutVars>
          <dgm:hierBranch val="init"/>
        </dgm:presLayoutVars>
      </dgm:prSet>
      <dgm:spPr/>
    </dgm:pt>
    <dgm:pt modelId="{EFDB5265-9800-4193-BB4B-E59FFA4F77DC}" type="pres">
      <dgm:prSet presAssocID="{220B91D0-3806-42BB-BE69-794E56544514}" presName="rootComposite1" presStyleCnt="0"/>
      <dgm:spPr/>
    </dgm:pt>
    <dgm:pt modelId="{A7F09790-B6AF-4BA5-9648-2CD8B8DB904A}" type="pres">
      <dgm:prSet presAssocID="{220B91D0-3806-42BB-BE69-794E56544514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63A2E139-6728-4EBC-9638-12FF7BFCCF9C}" type="pres">
      <dgm:prSet presAssocID="{220B91D0-3806-42BB-BE69-794E56544514}" presName="rootConnector1" presStyleLbl="node1" presStyleIdx="0" presStyleCnt="0"/>
      <dgm:spPr/>
      <dgm:t>
        <a:bodyPr/>
        <a:lstStyle/>
        <a:p>
          <a:endParaRPr lang="es-ES"/>
        </a:p>
      </dgm:t>
    </dgm:pt>
    <dgm:pt modelId="{4DEC1044-D2D1-4EEB-B08A-3C1C2B0F5991}" type="pres">
      <dgm:prSet presAssocID="{220B91D0-3806-42BB-BE69-794E56544514}" presName="hierChild2" presStyleCnt="0"/>
      <dgm:spPr/>
    </dgm:pt>
    <dgm:pt modelId="{4C261905-03D0-4EC9-85EC-22C330B43AA9}" type="pres">
      <dgm:prSet presAssocID="{DBCAD5FC-B88A-4583-91FD-D964FDC7CD15}" presName="Name37" presStyleLbl="parChTrans1D2" presStyleIdx="0" presStyleCnt="4"/>
      <dgm:spPr/>
      <dgm:t>
        <a:bodyPr/>
        <a:lstStyle/>
        <a:p>
          <a:endParaRPr lang="es-ES"/>
        </a:p>
      </dgm:t>
    </dgm:pt>
    <dgm:pt modelId="{DBAAE85D-CAD8-4AEA-9524-89269042B26E}" type="pres">
      <dgm:prSet presAssocID="{77912588-8676-476A-9B8F-68D68C564854}" presName="hierRoot2" presStyleCnt="0">
        <dgm:presLayoutVars>
          <dgm:hierBranch val="init"/>
        </dgm:presLayoutVars>
      </dgm:prSet>
      <dgm:spPr/>
    </dgm:pt>
    <dgm:pt modelId="{4C6E1C95-8C04-4F90-8F4A-C3041AAF00C4}" type="pres">
      <dgm:prSet presAssocID="{77912588-8676-476A-9B8F-68D68C564854}" presName="rootComposite" presStyleCnt="0"/>
      <dgm:spPr/>
    </dgm:pt>
    <dgm:pt modelId="{F6BC3AC5-8225-433F-B305-919755AE6FF5}" type="pres">
      <dgm:prSet presAssocID="{77912588-8676-476A-9B8F-68D68C564854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01B4A2E-5DB2-4097-AC90-CCA1C3580E03}" type="pres">
      <dgm:prSet presAssocID="{77912588-8676-476A-9B8F-68D68C564854}" presName="rootConnector" presStyleLbl="node2" presStyleIdx="0" presStyleCnt="3"/>
      <dgm:spPr/>
      <dgm:t>
        <a:bodyPr/>
        <a:lstStyle/>
        <a:p>
          <a:endParaRPr lang="es-ES"/>
        </a:p>
      </dgm:t>
    </dgm:pt>
    <dgm:pt modelId="{CF9BB148-5733-47E5-B49F-D3BF9953A877}" type="pres">
      <dgm:prSet presAssocID="{77912588-8676-476A-9B8F-68D68C564854}" presName="hierChild4" presStyleCnt="0"/>
      <dgm:spPr/>
    </dgm:pt>
    <dgm:pt modelId="{455A11BB-8BAD-4666-A0D2-ADDA7B7B7966}" type="pres">
      <dgm:prSet presAssocID="{77912588-8676-476A-9B8F-68D68C564854}" presName="hierChild5" presStyleCnt="0"/>
      <dgm:spPr/>
    </dgm:pt>
    <dgm:pt modelId="{92803874-7561-4E20-B144-CFE462E5EA31}" type="pres">
      <dgm:prSet presAssocID="{BE73B840-F301-454C-A8BF-F8FC7D08CBA3}" presName="Name37" presStyleLbl="parChTrans1D2" presStyleIdx="1" presStyleCnt="4"/>
      <dgm:spPr/>
      <dgm:t>
        <a:bodyPr/>
        <a:lstStyle/>
        <a:p>
          <a:endParaRPr lang="es-ES"/>
        </a:p>
      </dgm:t>
    </dgm:pt>
    <dgm:pt modelId="{1A375E4D-8FE0-444F-8C35-BFDB4DA40DD2}" type="pres">
      <dgm:prSet presAssocID="{C56FE1CC-E9AA-4A73-BA09-11A06FF0612F}" presName="hierRoot2" presStyleCnt="0">
        <dgm:presLayoutVars>
          <dgm:hierBranch val="init"/>
        </dgm:presLayoutVars>
      </dgm:prSet>
      <dgm:spPr/>
    </dgm:pt>
    <dgm:pt modelId="{833B59D7-7F7B-43C4-AA5E-0AC8F6F91627}" type="pres">
      <dgm:prSet presAssocID="{C56FE1CC-E9AA-4A73-BA09-11A06FF0612F}" presName="rootComposite" presStyleCnt="0"/>
      <dgm:spPr/>
    </dgm:pt>
    <dgm:pt modelId="{B23CE7C9-2492-4370-976C-D03CB73F7BEB}" type="pres">
      <dgm:prSet presAssocID="{C56FE1CC-E9AA-4A73-BA09-11A06FF0612F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561B4B2C-4204-4165-8F27-FC022A5AA90B}" type="pres">
      <dgm:prSet presAssocID="{C56FE1CC-E9AA-4A73-BA09-11A06FF0612F}" presName="rootConnector" presStyleLbl="node2" presStyleIdx="1" presStyleCnt="3"/>
      <dgm:spPr/>
      <dgm:t>
        <a:bodyPr/>
        <a:lstStyle/>
        <a:p>
          <a:endParaRPr lang="es-ES"/>
        </a:p>
      </dgm:t>
    </dgm:pt>
    <dgm:pt modelId="{842A03A1-93CF-4169-88F5-5B169418D3EE}" type="pres">
      <dgm:prSet presAssocID="{C56FE1CC-E9AA-4A73-BA09-11A06FF0612F}" presName="hierChild4" presStyleCnt="0"/>
      <dgm:spPr/>
    </dgm:pt>
    <dgm:pt modelId="{DA6931FB-7F5B-492A-A2DE-F7857AF8F00C}" type="pres">
      <dgm:prSet presAssocID="{C56FE1CC-E9AA-4A73-BA09-11A06FF0612F}" presName="hierChild5" presStyleCnt="0"/>
      <dgm:spPr/>
    </dgm:pt>
    <dgm:pt modelId="{593A5385-F638-4E26-9302-3CD1302A9D0A}" type="pres">
      <dgm:prSet presAssocID="{8C805722-7FF0-4851-B06B-638A4E7C39AF}" presName="Name37" presStyleLbl="parChTrans1D2" presStyleIdx="2" presStyleCnt="4"/>
      <dgm:spPr/>
      <dgm:t>
        <a:bodyPr/>
        <a:lstStyle/>
        <a:p>
          <a:endParaRPr lang="es-ES"/>
        </a:p>
      </dgm:t>
    </dgm:pt>
    <dgm:pt modelId="{8DFDB0BD-34A2-414E-A8C4-F8F7FE3E12C9}" type="pres">
      <dgm:prSet presAssocID="{1D971725-1876-4E83-9B6C-C836F3A91281}" presName="hierRoot2" presStyleCnt="0">
        <dgm:presLayoutVars>
          <dgm:hierBranch val="init"/>
        </dgm:presLayoutVars>
      </dgm:prSet>
      <dgm:spPr/>
    </dgm:pt>
    <dgm:pt modelId="{21344886-00A5-40CE-B1E0-AAA1F9D621E7}" type="pres">
      <dgm:prSet presAssocID="{1D971725-1876-4E83-9B6C-C836F3A91281}" presName="rootComposite" presStyleCnt="0"/>
      <dgm:spPr/>
    </dgm:pt>
    <dgm:pt modelId="{9D77810E-8876-465C-9568-2F5D76A1EA67}" type="pres">
      <dgm:prSet presAssocID="{1D971725-1876-4E83-9B6C-C836F3A91281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CC93E312-1489-4316-B855-DA2E04835458}" type="pres">
      <dgm:prSet presAssocID="{1D971725-1876-4E83-9B6C-C836F3A91281}" presName="rootConnector" presStyleLbl="node2" presStyleIdx="2" presStyleCnt="3"/>
      <dgm:spPr/>
      <dgm:t>
        <a:bodyPr/>
        <a:lstStyle/>
        <a:p>
          <a:endParaRPr lang="es-ES"/>
        </a:p>
      </dgm:t>
    </dgm:pt>
    <dgm:pt modelId="{70250753-F3D8-4446-A34D-1BEABEAB926E}" type="pres">
      <dgm:prSet presAssocID="{1D971725-1876-4E83-9B6C-C836F3A91281}" presName="hierChild4" presStyleCnt="0"/>
      <dgm:spPr/>
    </dgm:pt>
    <dgm:pt modelId="{F971E05C-85BA-492E-BABB-DE9E5463320F}" type="pres">
      <dgm:prSet presAssocID="{1D971725-1876-4E83-9B6C-C836F3A91281}" presName="hierChild5" presStyleCnt="0"/>
      <dgm:spPr/>
    </dgm:pt>
    <dgm:pt modelId="{83AEC3F3-5574-4350-8B2C-E5E0703EE1CB}" type="pres">
      <dgm:prSet presAssocID="{220B91D0-3806-42BB-BE69-794E56544514}" presName="hierChild3" presStyleCnt="0"/>
      <dgm:spPr/>
    </dgm:pt>
    <dgm:pt modelId="{E6DB6399-4C1E-44D0-B389-E862DE82F7CC}" type="pres">
      <dgm:prSet presAssocID="{567E9F90-B227-4B66-97D1-BA9D9FE6FCEA}" presName="Name111" presStyleLbl="parChTrans1D2" presStyleIdx="3" presStyleCnt="4"/>
      <dgm:spPr/>
      <dgm:t>
        <a:bodyPr/>
        <a:lstStyle/>
        <a:p>
          <a:endParaRPr lang="es-ES"/>
        </a:p>
      </dgm:t>
    </dgm:pt>
    <dgm:pt modelId="{4862A8EA-669D-4656-92E0-8941D0F0D217}" type="pres">
      <dgm:prSet presAssocID="{D3A7A230-75AB-4B7B-86D0-95633AAE976B}" presName="hierRoot3" presStyleCnt="0">
        <dgm:presLayoutVars>
          <dgm:hierBranch val="init"/>
        </dgm:presLayoutVars>
      </dgm:prSet>
      <dgm:spPr/>
    </dgm:pt>
    <dgm:pt modelId="{C57333E8-9805-4DB8-9567-75717048EBD7}" type="pres">
      <dgm:prSet presAssocID="{D3A7A230-75AB-4B7B-86D0-95633AAE976B}" presName="rootComposite3" presStyleCnt="0"/>
      <dgm:spPr/>
    </dgm:pt>
    <dgm:pt modelId="{D9062278-D738-49CF-A65C-09180510E1ED}" type="pres">
      <dgm:prSet presAssocID="{D3A7A230-75AB-4B7B-86D0-95633AAE976B}" presName="rootText3" presStyleLbl="asst1" presStyleIdx="0" presStyleCnt="1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BC113A95-E827-46B6-9359-5FB11860D152}" type="pres">
      <dgm:prSet presAssocID="{D3A7A230-75AB-4B7B-86D0-95633AAE976B}" presName="rootConnector3" presStyleLbl="asst1" presStyleIdx="0" presStyleCnt="1"/>
      <dgm:spPr/>
      <dgm:t>
        <a:bodyPr/>
        <a:lstStyle/>
        <a:p>
          <a:endParaRPr lang="es-ES"/>
        </a:p>
      </dgm:t>
    </dgm:pt>
    <dgm:pt modelId="{B539A6BA-2A72-4E1E-9E49-16E4490877DF}" type="pres">
      <dgm:prSet presAssocID="{D3A7A230-75AB-4B7B-86D0-95633AAE976B}" presName="hierChild6" presStyleCnt="0"/>
      <dgm:spPr/>
    </dgm:pt>
    <dgm:pt modelId="{34E22874-642D-4E03-8ACF-C1D6BA035DE2}" type="pres">
      <dgm:prSet presAssocID="{D3A7A230-75AB-4B7B-86D0-95633AAE976B}" presName="hierChild7" presStyleCnt="0"/>
      <dgm:spPr/>
    </dgm:pt>
  </dgm:ptLst>
  <dgm:cxnLst>
    <dgm:cxn modelId="{791D946B-4C01-49A3-8A9F-127F1F3F117B}" type="presOf" srcId="{567E9F90-B227-4B66-97D1-BA9D9FE6FCEA}" destId="{E6DB6399-4C1E-44D0-B389-E862DE82F7CC}" srcOrd="0" destOrd="0" presId="urn:microsoft.com/office/officeart/2005/8/layout/orgChart1"/>
    <dgm:cxn modelId="{F6B3F188-8D6F-4027-A1E0-60F1CE69EA52}" type="presOf" srcId="{77912588-8676-476A-9B8F-68D68C564854}" destId="{701B4A2E-5DB2-4097-AC90-CCA1C3580E03}" srcOrd="1" destOrd="0" presId="urn:microsoft.com/office/officeart/2005/8/layout/orgChart1"/>
    <dgm:cxn modelId="{1133068D-2EDC-46C2-9BC2-6AAD1C00700C}" type="presOf" srcId="{77912588-8676-476A-9B8F-68D68C564854}" destId="{F6BC3AC5-8225-433F-B305-919755AE6FF5}" srcOrd="0" destOrd="0" presId="urn:microsoft.com/office/officeart/2005/8/layout/orgChart1"/>
    <dgm:cxn modelId="{A75F621A-4922-402C-B5AA-D7B2C16A854D}" type="presOf" srcId="{D3A7A230-75AB-4B7B-86D0-95633AAE976B}" destId="{BC113A95-E827-46B6-9359-5FB11860D152}" srcOrd="1" destOrd="0" presId="urn:microsoft.com/office/officeart/2005/8/layout/orgChart1"/>
    <dgm:cxn modelId="{24D384E2-F1D3-4838-9BFE-317BD54AF8A0}" type="presOf" srcId="{DBCAD5FC-B88A-4583-91FD-D964FDC7CD15}" destId="{4C261905-03D0-4EC9-85EC-22C330B43AA9}" srcOrd="0" destOrd="0" presId="urn:microsoft.com/office/officeart/2005/8/layout/orgChart1"/>
    <dgm:cxn modelId="{A90C897E-4912-4500-BF7C-C4630987300F}" type="presOf" srcId="{220B91D0-3806-42BB-BE69-794E56544514}" destId="{63A2E139-6728-4EBC-9638-12FF7BFCCF9C}" srcOrd="1" destOrd="0" presId="urn:microsoft.com/office/officeart/2005/8/layout/orgChart1"/>
    <dgm:cxn modelId="{668FF55A-3011-4197-B390-066016AF8DC6}" type="presOf" srcId="{220B91D0-3806-42BB-BE69-794E56544514}" destId="{A7F09790-B6AF-4BA5-9648-2CD8B8DB904A}" srcOrd="0" destOrd="0" presId="urn:microsoft.com/office/officeart/2005/8/layout/orgChart1"/>
    <dgm:cxn modelId="{3A56C4CF-A4C2-4173-BD73-070308F8EF09}" type="presOf" srcId="{1D971725-1876-4E83-9B6C-C836F3A91281}" destId="{CC93E312-1489-4316-B855-DA2E04835458}" srcOrd="1" destOrd="0" presId="urn:microsoft.com/office/officeart/2005/8/layout/orgChart1"/>
    <dgm:cxn modelId="{A8626335-3FB8-4890-AF6E-E73FA456F558}" type="presOf" srcId="{8C805722-7FF0-4851-B06B-638A4E7C39AF}" destId="{593A5385-F638-4E26-9302-3CD1302A9D0A}" srcOrd="0" destOrd="0" presId="urn:microsoft.com/office/officeart/2005/8/layout/orgChart1"/>
    <dgm:cxn modelId="{973CE4B7-3B70-4161-ADDD-0C3FA154FE13}" srcId="{220B91D0-3806-42BB-BE69-794E56544514}" destId="{C56FE1CC-E9AA-4A73-BA09-11A06FF0612F}" srcOrd="2" destOrd="0" parTransId="{BE73B840-F301-454C-A8BF-F8FC7D08CBA3}" sibTransId="{484CFF77-6C94-4E5F-A5C1-9DCC340E5B78}"/>
    <dgm:cxn modelId="{8AA558E7-157C-4180-89C2-71AA6927C589}" srcId="{220B91D0-3806-42BB-BE69-794E56544514}" destId="{D3A7A230-75AB-4B7B-86D0-95633AAE976B}" srcOrd="0" destOrd="0" parTransId="{567E9F90-B227-4B66-97D1-BA9D9FE6FCEA}" sibTransId="{7CBBBF5D-E131-4472-9E57-F6316C7587F0}"/>
    <dgm:cxn modelId="{5FC57F88-B465-419A-9268-B793B3121847}" type="presOf" srcId="{1D971725-1876-4E83-9B6C-C836F3A91281}" destId="{9D77810E-8876-465C-9568-2F5D76A1EA67}" srcOrd="0" destOrd="0" presId="urn:microsoft.com/office/officeart/2005/8/layout/orgChart1"/>
    <dgm:cxn modelId="{866622F6-62B6-48B2-B626-18F1C781C370}" type="presOf" srcId="{C56FE1CC-E9AA-4A73-BA09-11A06FF0612F}" destId="{561B4B2C-4204-4165-8F27-FC022A5AA90B}" srcOrd="1" destOrd="0" presId="urn:microsoft.com/office/officeart/2005/8/layout/orgChart1"/>
    <dgm:cxn modelId="{108236C2-A4AC-495A-9C61-848D9C34FA8D}" type="presOf" srcId="{D3A7A230-75AB-4B7B-86D0-95633AAE976B}" destId="{D9062278-D738-49CF-A65C-09180510E1ED}" srcOrd="0" destOrd="0" presId="urn:microsoft.com/office/officeart/2005/8/layout/orgChart1"/>
    <dgm:cxn modelId="{4923052F-A5F7-4EF8-A200-3714989EB93B}" type="presOf" srcId="{D96A1DB0-DD24-45FC-B091-840A802A8FE4}" destId="{A7BABF75-28F5-40F0-9327-032EAA12273B}" srcOrd="0" destOrd="0" presId="urn:microsoft.com/office/officeart/2005/8/layout/orgChart1"/>
    <dgm:cxn modelId="{A1303162-EB92-487F-BF09-7B5CDE45ADE5}" type="presOf" srcId="{C56FE1CC-E9AA-4A73-BA09-11A06FF0612F}" destId="{B23CE7C9-2492-4370-976C-D03CB73F7BEB}" srcOrd="0" destOrd="0" presId="urn:microsoft.com/office/officeart/2005/8/layout/orgChart1"/>
    <dgm:cxn modelId="{4F54950E-7B2C-4B66-AB8D-112C3E03CDB6}" type="presOf" srcId="{BE73B840-F301-454C-A8BF-F8FC7D08CBA3}" destId="{92803874-7561-4E20-B144-CFE462E5EA31}" srcOrd="0" destOrd="0" presId="urn:microsoft.com/office/officeart/2005/8/layout/orgChart1"/>
    <dgm:cxn modelId="{12E48AA0-2356-4687-BBC1-2AD926D09C42}" srcId="{D96A1DB0-DD24-45FC-B091-840A802A8FE4}" destId="{220B91D0-3806-42BB-BE69-794E56544514}" srcOrd="0" destOrd="0" parTransId="{D7B76731-9970-4020-9C14-AEB8BCA4448E}" sibTransId="{21843199-1689-46E0-BCEB-87F21875ED7A}"/>
    <dgm:cxn modelId="{1D92BEFC-97FF-4DD9-B9A9-A7952B1ECC81}" srcId="{220B91D0-3806-42BB-BE69-794E56544514}" destId="{77912588-8676-476A-9B8F-68D68C564854}" srcOrd="1" destOrd="0" parTransId="{DBCAD5FC-B88A-4583-91FD-D964FDC7CD15}" sibTransId="{9821FFC6-7233-4539-83BD-D7FFD895489C}"/>
    <dgm:cxn modelId="{37464AA3-E1BA-41A8-B39F-7EFA79959155}" srcId="{220B91D0-3806-42BB-BE69-794E56544514}" destId="{1D971725-1876-4E83-9B6C-C836F3A91281}" srcOrd="3" destOrd="0" parTransId="{8C805722-7FF0-4851-B06B-638A4E7C39AF}" sibTransId="{DDC8FBEE-77F7-42B2-AE83-12E8B0226F20}"/>
    <dgm:cxn modelId="{64063B5A-EE48-424C-8956-E0A9A8FA2C12}" type="presParOf" srcId="{A7BABF75-28F5-40F0-9327-032EAA12273B}" destId="{231608FC-C88C-4130-B2CD-37C3FFF4EC67}" srcOrd="0" destOrd="0" presId="urn:microsoft.com/office/officeart/2005/8/layout/orgChart1"/>
    <dgm:cxn modelId="{F4943556-0AD1-4809-9DF7-12A177124416}" type="presParOf" srcId="{231608FC-C88C-4130-B2CD-37C3FFF4EC67}" destId="{EFDB5265-9800-4193-BB4B-E59FFA4F77DC}" srcOrd="0" destOrd="0" presId="urn:microsoft.com/office/officeart/2005/8/layout/orgChart1"/>
    <dgm:cxn modelId="{1BF13BBF-DAF3-4BEC-B153-7117EF300AD7}" type="presParOf" srcId="{EFDB5265-9800-4193-BB4B-E59FFA4F77DC}" destId="{A7F09790-B6AF-4BA5-9648-2CD8B8DB904A}" srcOrd="0" destOrd="0" presId="urn:microsoft.com/office/officeart/2005/8/layout/orgChart1"/>
    <dgm:cxn modelId="{D8FCFD8D-E9B0-45C4-A0D7-F44507AA748C}" type="presParOf" srcId="{EFDB5265-9800-4193-BB4B-E59FFA4F77DC}" destId="{63A2E139-6728-4EBC-9638-12FF7BFCCF9C}" srcOrd="1" destOrd="0" presId="urn:microsoft.com/office/officeart/2005/8/layout/orgChart1"/>
    <dgm:cxn modelId="{0233EB33-BD49-45DE-952F-00CB19393A69}" type="presParOf" srcId="{231608FC-C88C-4130-B2CD-37C3FFF4EC67}" destId="{4DEC1044-D2D1-4EEB-B08A-3C1C2B0F5991}" srcOrd="1" destOrd="0" presId="urn:microsoft.com/office/officeart/2005/8/layout/orgChart1"/>
    <dgm:cxn modelId="{E4C9E1DF-072E-4ADB-B076-F5DEFC5D938A}" type="presParOf" srcId="{4DEC1044-D2D1-4EEB-B08A-3C1C2B0F5991}" destId="{4C261905-03D0-4EC9-85EC-22C330B43AA9}" srcOrd="0" destOrd="0" presId="urn:microsoft.com/office/officeart/2005/8/layout/orgChart1"/>
    <dgm:cxn modelId="{98BD0570-624F-4247-9CEC-401154A31908}" type="presParOf" srcId="{4DEC1044-D2D1-4EEB-B08A-3C1C2B0F5991}" destId="{DBAAE85D-CAD8-4AEA-9524-89269042B26E}" srcOrd="1" destOrd="0" presId="urn:microsoft.com/office/officeart/2005/8/layout/orgChart1"/>
    <dgm:cxn modelId="{35EBF124-7190-4EF5-B86B-43EC6CE551A4}" type="presParOf" srcId="{DBAAE85D-CAD8-4AEA-9524-89269042B26E}" destId="{4C6E1C95-8C04-4F90-8F4A-C3041AAF00C4}" srcOrd="0" destOrd="0" presId="urn:microsoft.com/office/officeart/2005/8/layout/orgChart1"/>
    <dgm:cxn modelId="{A8629F05-7FA1-4E64-8754-3B56C520BF8A}" type="presParOf" srcId="{4C6E1C95-8C04-4F90-8F4A-C3041AAF00C4}" destId="{F6BC3AC5-8225-433F-B305-919755AE6FF5}" srcOrd="0" destOrd="0" presId="urn:microsoft.com/office/officeart/2005/8/layout/orgChart1"/>
    <dgm:cxn modelId="{3DEA6CD5-C449-4007-9E60-E3B8A004AB61}" type="presParOf" srcId="{4C6E1C95-8C04-4F90-8F4A-C3041AAF00C4}" destId="{701B4A2E-5DB2-4097-AC90-CCA1C3580E03}" srcOrd="1" destOrd="0" presId="urn:microsoft.com/office/officeart/2005/8/layout/orgChart1"/>
    <dgm:cxn modelId="{E911E9DB-7AEE-4B55-AC2E-ED369F286E38}" type="presParOf" srcId="{DBAAE85D-CAD8-4AEA-9524-89269042B26E}" destId="{CF9BB148-5733-47E5-B49F-D3BF9953A877}" srcOrd="1" destOrd="0" presId="urn:microsoft.com/office/officeart/2005/8/layout/orgChart1"/>
    <dgm:cxn modelId="{403D3B65-7FAB-493E-AB4D-FCFF88979244}" type="presParOf" srcId="{DBAAE85D-CAD8-4AEA-9524-89269042B26E}" destId="{455A11BB-8BAD-4666-A0D2-ADDA7B7B7966}" srcOrd="2" destOrd="0" presId="urn:microsoft.com/office/officeart/2005/8/layout/orgChart1"/>
    <dgm:cxn modelId="{993D9BBD-E43C-4A21-8F54-B7C4075C6411}" type="presParOf" srcId="{4DEC1044-D2D1-4EEB-B08A-3C1C2B0F5991}" destId="{92803874-7561-4E20-B144-CFE462E5EA31}" srcOrd="2" destOrd="0" presId="urn:microsoft.com/office/officeart/2005/8/layout/orgChart1"/>
    <dgm:cxn modelId="{906A6332-DCE7-440D-8DCD-4CFEFFEA586D}" type="presParOf" srcId="{4DEC1044-D2D1-4EEB-B08A-3C1C2B0F5991}" destId="{1A375E4D-8FE0-444F-8C35-BFDB4DA40DD2}" srcOrd="3" destOrd="0" presId="urn:microsoft.com/office/officeart/2005/8/layout/orgChart1"/>
    <dgm:cxn modelId="{EAAA0082-503F-43BF-8B5D-AB7AEC647CC0}" type="presParOf" srcId="{1A375E4D-8FE0-444F-8C35-BFDB4DA40DD2}" destId="{833B59D7-7F7B-43C4-AA5E-0AC8F6F91627}" srcOrd="0" destOrd="0" presId="urn:microsoft.com/office/officeart/2005/8/layout/orgChart1"/>
    <dgm:cxn modelId="{560888C2-C8C7-4D8A-B847-EE4EBBD356F6}" type="presParOf" srcId="{833B59D7-7F7B-43C4-AA5E-0AC8F6F91627}" destId="{B23CE7C9-2492-4370-976C-D03CB73F7BEB}" srcOrd="0" destOrd="0" presId="urn:microsoft.com/office/officeart/2005/8/layout/orgChart1"/>
    <dgm:cxn modelId="{094C0250-D0D9-49DD-B43A-AD1CA06FAFF0}" type="presParOf" srcId="{833B59D7-7F7B-43C4-AA5E-0AC8F6F91627}" destId="{561B4B2C-4204-4165-8F27-FC022A5AA90B}" srcOrd="1" destOrd="0" presId="urn:microsoft.com/office/officeart/2005/8/layout/orgChart1"/>
    <dgm:cxn modelId="{00D61351-F454-481A-8668-13FCD5B5F22A}" type="presParOf" srcId="{1A375E4D-8FE0-444F-8C35-BFDB4DA40DD2}" destId="{842A03A1-93CF-4169-88F5-5B169418D3EE}" srcOrd="1" destOrd="0" presId="urn:microsoft.com/office/officeart/2005/8/layout/orgChart1"/>
    <dgm:cxn modelId="{1B0FC55A-E33E-4912-96C6-3B42D5A49507}" type="presParOf" srcId="{1A375E4D-8FE0-444F-8C35-BFDB4DA40DD2}" destId="{DA6931FB-7F5B-492A-A2DE-F7857AF8F00C}" srcOrd="2" destOrd="0" presId="urn:microsoft.com/office/officeart/2005/8/layout/orgChart1"/>
    <dgm:cxn modelId="{680554DB-5E7B-4D4E-B8F4-684C98B5AE0A}" type="presParOf" srcId="{4DEC1044-D2D1-4EEB-B08A-3C1C2B0F5991}" destId="{593A5385-F638-4E26-9302-3CD1302A9D0A}" srcOrd="4" destOrd="0" presId="urn:microsoft.com/office/officeart/2005/8/layout/orgChart1"/>
    <dgm:cxn modelId="{717CCA49-FA04-41D7-A8D5-23EA40786430}" type="presParOf" srcId="{4DEC1044-D2D1-4EEB-B08A-3C1C2B0F5991}" destId="{8DFDB0BD-34A2-414E-A8C4-F8F7FE3E12C9}" srcOrd="5" destOrd="0" presId="urn:microsoft.com/office/officeart/2005/8/layout/orgChart1"/>
    <dgm:cxn modelId="{EDE50269-7BAC-450B-9ABF-F0E74F6F8B6A}" type="presParOf" srcId="{8DFDB0BD-34A2-414E-A8C4-F8F7FE3E12C9}" destId="{21344886-00A5-40CE-B1E0-AAA1F9D621E7}" srcOrd="0" destOrd="0" presId="urn:microsoft.com/office/officeart/2005/8/layout/orgChart1"/>
    <dgm:cxn modelId="{7184D221-1140-481F-A077-43917C1ACEB8}" type="presParOf" srcId="{21344886-00A5-40CE-B1E0-AAA1F9D621E7}" destId="{9D77810E-8876-465C-9568-2F5D76A1EA67}" srcOrd="0" destOrd="0" presId="urn:microsoft.com/office/officeart/2005/8/layout/orgChart1"/>
    <dgm:cxn modelId="{B39637A6-82FF-4E83-8247-22C4A7D2B4FB}" type="presParOf" srcId="{21344886-00A5-40CE-B1E0-AAA1F9D621E7}" destId="{CC93E312-1489-4316-B855-DA2E04835458}" srcOrd="1" destOrd="0" presId="urn:microsoft.com/office/officeart/2005/8/layout/orgChart1"/>
    <dgm:cxn modelId="{0609F118-70E3-4A8A-A8F0-8D0519C7280C}" type="presParOf" srcId="{8DFDB0BD-34A2-414E-A8C4-F8F7FE3E12C9}" destId="{70250753-F3D8-4446-A34D-1BEABEAB926E}" srcOrd="1" destOrd="0" presId="urn:microsoft.com/office/officeart/2005/8/layout/orgChart1"/>
    <dgm:cxn modelId="{DC0BA28B-E69F-4D39-AC80-5771ED9641EA}" type="presParOf" srcId="{8DFDB0BD-34A2-414E-A8C4-F8F7FE3E12C9}" destId="{F971E05C-85BA-492E-BABB-DE9E5463320F}" srcOrd="2" destOrd="0" presId="urn:microsoft.com/office/officeart/2005/8/layout/orgChart1"/>
    <dgm:cxn modelId="{ED1F90A6-E47D-4413-B20A-12F6649A6ABE}" type="presParOf" srcId="{231608FC-C88C-4130-B2CD-37C3FFF4EC67}" destId="{83AEC3F3-5574-4350-8B2C-E5E0703EE1CB}" srcOrd="2" destOrd="0" presId="urn:microsoft.com/office/officeart/2005/8/layout/orgChart1"/>
    <dgm:cxn modelId="{751D5C11-C26F-4F17-B346-D2E3D68A8A4A}" type="presParOf" srcId="{83AEC3F3-5574-4350-8B2C-E5E0703EE1CB}" destId="{E6DB6399-4C1E-44D0-B389-E862DE82F7CC}" srcOrd="0" destOrd="0" presId="urn:microsoft.com/office/officeart/2005/8/layout/orgChart1"/>
    <dgm:cxn modelId="{2549AFA1-8D39-4749-95DC-448CA14340F3}" type="presParOf" srcId="{83AEC3F3-5574-4350-8B2C-E5E0703EE1CB}" destId="{4862A8EA-669D-4656-92E0-8941D0F0D217}" srcOrd="1" destOrd="0" presId="urn:microsoft.com/office/officeart/2005/8/layout/orgChart1"/>
    <dgm:cxn modelId="{2EC1CD8A-3FA2-4DE1-BE57-A63ECAE0265B}" type="presParOf" srcId="{4862A8EA-669D-4656-92E0-8941D0F0D217}" destId="{C57333E8-9805-4DB8-9567-75717048EBD7}" srcOrd="0" destOrd="0" presId="urn:microsoft.com/office/officeart/2005/8/layout/orgChart1"/>
    <dgm:cxn modelId="{7C9DB4F7-62D1-49FC-91E0-8C853D3DFF59}" type="presParOf" srcId="{C57333E8-9805-4DB8-9567-75717048EBD7}" destId="{D9062278-D738-49CF-A65C-09180510E1ED}" srcOrd="0" destOrd="0" presId="urn:microsoft.com/office/officeart/2005/8/layout/orgChart1"/>
    <dgm:cxn modelId="{BE94F4CD-9E7A-4773-9164-3D0E406FA461}" type="presParOf" srcId="{C57333E8-9805-4DB8-9567-75717048EBD7}" destId="{BC113A95-E827-46B6-9359-5FB11860D152}" srcOrd="1" destOrd="0" presId="urn:microsoft.com/office/officeart/2005/8/layout/orgChart1"/>
    <dgm:cxn modelId="{D662D766-5E10-4862-A32E-C72E85770576}" type="presParOf" srcId="{4862A8EA-669D-4656-92E0-8941D0F0D217}" destId="{B539A6BA-2A72-4E1E-9E49-16E4490877DF}" srcOrd="1" destOrd="0" presId="urn:microsoft.com/office/officeart/2005/8/layout/orgChart1"/>
    <dgm:cxn modelId="{EA040836-885A-4677-81D2-C966A01E5199}" type="presParOf" srcId="{4862A8EA-669D-4656-92E0-8941D0F0D217}" destId="{34E22874-642D-4E03-8ACF-C1D6BA035DE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DB6399-4C1E-44D0-B389-E862DE82F7CC}">
      <dsp:nvSpPr>
        <dsp:cNvPr id="0" name=""/>
        <dsp:cNvSpPr/>
      </dsp:nvSpPr>
      <dsp:spPr>
        <a:xfrm>
          <a:off x="2918100" y="619050"/>
          <a:ext cx="129899" cy="569081"/>
        </a:xfrm>
        <a:custGeom>
          <a:avLst/>
          <a:gdLst/>
          <a:ahLst/>
          <a:cxnLst/>
          <a:rect l="0" t="0" r="0" b="0"/>
          <a:pathLst>
            <a:path>
              <a:moveTo>
                <a:pt x="129899" y="0"/>
              </a:moveTo>
              <a:lnTo>
                <a:pt x="129899" y="569081"/>
              </a:lnTo>
              <a:lnTo>
                <a:pt x="0" y="569081"/>
              </a:lnTo>
            </a:path>
          </a:pathLst>
        </a:custGeom>
        <a:noFill/>
        <a:ln w="254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3A5385-F638-4E26-9302-3CD1302A9D0A}">
      <dsp:nvSpPr>
        <dsp:cNvPr id="0" name=""/>
        <dsp:cNvSpPr/>
      </dsp:nvSpPr>
      <dsp:spPr>
        <a:xfrm>
          <a:off x="3047999" y="619050"/>
          <a:ext cx="1496931" cy="11381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08264"/>
              </a:lnTo>
              <a:lnTo>
                <a:pt x="1496931" y="1008264"/>
              </a:lnTo>
              <a:lnTo>
                <a:pt x="1496931" y="1138163"/>
              </a:lnTo>
            </a:path>
          </a:pathLst>
        </a:custGeom>
        <a:noFill/>
        <a:ln w="254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803874-7561-4E20-B144-CFE462E5EA31}">
      <dsp:nvSpPr>
        <dsp:cNvPr id="0" name=""/>
        <dsp:cNvSpPr/>
      </dsp:nvSpPr>
      <dsp:spPr>
        <a:xfrm>
          <a:off x="3002279" y="619050"/>
          <a:ext cx="91440" cy="113816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138163"/>
              </a:lnTo>
            </a:path>
          </a:pathLst>
        </a:custGeom>
        <a:noFill/>
        <a:ln w="254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261905-03D0-4EC9-85EC-22C330B43AA9}">
      <dsp:nvSpPr>
        <dsp:cNvPr id="0" name=""/>
        <dsp:cNvSpPr/>
      </dsp:nvSpPr>
      <dsp:spPr>
        <a:xfrm>
          <a:off x="1551068" y="619050"/>
          <a:ext cx="1496931" cy="1138163"/>
        </a:xfrm>
        <a:custGeom>
          <a:avLst/>
          <a:gdLst/>
          <a:ahLst/>
          <a:cxnLst/>
          <a:rect l="0" t="0" r="0" b="0"/>
          <a:pathLst>
            <a:path>
              <a:moveTo>
                <a:pt x="1496931" y="0"/>
              </a:moveTo>
              <a:lnTo>
                <a:pt x="1496931" y="1008264"/>
              </a:lnTo>
              <a:lnTo>
                <a:pt x="0" y="1008264"/>
              </a:lnTo>
              <a:lnTo>
                <a:pt x="0" y="1138163"/>
              </a:lnTo>
            </a:path>
          </a:pathLst>
        </a:custGeom>
        <a:noFill/>
        <a:ln w="254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F09790-B6AF-4BA5-9648-2CD8B8DB904A}">
      <dsp:nvSpPr>
        <dsp:cNvPr id="0" name=""/>
        <dsp:cNvSpPr/>
      </dsp:nvSpPr>
      <dsp:spPr>
        <a:xfrm>
          <a:off x="2429433" y="483"/>
          <a:ext cx="1237133" cy="618566"/>
        </a:xfrm>
        <a:prstGeom prst="rect">
          <a:avLst/>
        </a:prstGeom>
        <a:solidFill>
          <a:schemeClr val="accent2">
            <a:alpha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100" kern="1200" dirty="0"/>
            <a:t>GTE. GRAL</a:t>
          </a:r>
        </a:p>
      </dsp:txBody>
      <dsp:txXfrm>
        <a:off x="2429433" y="483"/>
        <a:ext cx="1237133" cy="618566"/>
      </dsp:txXfrm>
    </dsp:sp>
    <dsp:sp modelId="{F6BC3AC5-8225-433F-B305-919755AE6FF5}">
      <dsp:nvSpPr>
        <dsp:cNvPr id="0" name=""/>
        <dsp:cNvSpPr/>
      </dsp:nvSpPr>
      <dsp:spPr>
        <a:xfrm>
          <a:off x="932501" y="1757213"/>
          <a:ext cx="1237133" cy="618566"/>
        </a:xfrm>
        <a:prstGeom prst="rect">
          <a:avLst/>
        </a:prstGeom>
        <a:solidFill>
          <a:schemeClr val="accent2">
            <a:alpha val="7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100" kern="1200" dirty="0"/>
            <a:t>GTE. PRODUCCIÓN</a:t>
          </a:r>
        </a:p>
      </dsp:txBody>
      <dsp:txXfrm>
        <a:off x="932501" y="1757213"/>
        <a:ext cx="1237133" cy="618566"/>
      </dsp:txXfrm>
    </dsp:sp>
    <dsp:sp modelId="{B23CE7C9-2492-4370-976C-D03CB73F7BEB}">
      <dsp:nvSpPr>
        <dsp:cNvPr id="0" name=""/>
        <dsp:cNvSpPr/>
      </dsp:nvSpPr>
      <dsp:spPr>
        <a:xfrm>
          <a:off x="2429433" y="1757213"/>
          <a:ext cx="1237133" cy="618566"/>
        </a:xfrm>
        <a:prstGeom prst="rect">
          <a:avLst/>
        </a:prstGeom>
        <a:solidFill>
          <a:schemeClr val="accent2">
            <a:alpha val="7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100" kern="1200" dirty="0"/>
            <a:t>GTE. COMERCIAL</a:t>
          </a:r>
        </a:p>
      </dsp:txBody>
      <dsp:txXfrm>
        <a:off x="2429433" y="1757213"/>
        <a:ext cx="1237133" cy="618566"/>
      </dsp:txXfrm>
    </dsp:sp>
    <dsp:sp modelId="{9D77810E-8876-465C-9568-2F5D76A1EA67}">
      <dsp:nvSpPr>
        <dsp:cNvPr id="0" name=""/>
        <dsp:cNvSpPr/>
      </dsp:nvSpPr>
      <dsp:spPr>
        <a:xfrm>
          <a:off x="3926364" y="1757213"/>
          <a:ext cx="1237133" cy="618566"/>
        </a:xfrm>
        <a:prstGeom prst="rect">
          <a:avLst/>
        </a:prstGeom>
        <a:solidFill>
          <a:schemeClr val="accent2">
            <a:alpha val="7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100" kern="1200" dirty="0"/>
            <a:t>GTE. ADMINISTRATIVO</a:t>
          </a:r>
        </a:p>
      </dsp:txBody>
      <dsp:txXfrm>
        <a:off x="3926364" y="1757213"/>
        <a:ext cx="1237133" cy="618566"/>
      </dsp:txXfrm>
    </dsp:sp>
    <dsp:sp modelId="{D9062278-D738-49CF-A65C-09180510E1ED}">
      <dsp:nvSpPr>
        <dsp:cNvPr id="0" name=""/>
        <dsp:cNvSpPr/>
      </dsp:nvSpPr>
      <dsp:spPr>
        <a:xfrm>
          <a:off x="1680967" y="878848"/>
          <a:ext cx="1237133" cy="618566"/>
        </a:xfrm>
        <a:prstGeom prst="rect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AR" sz="1100" kern="1200" dirty="0"/>
            <a:t>AUDITOR</a:t>
          </a:r>
        </a:p>
      </dsp:txBody>
      <dsp:txXfrm>
        <a:off x="1680967" y="878848"/>
        <a:ext cx="1237133" cy="6185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g>
</file>

<file path=ppt/media/image5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A6358-72A1-4AFC-A07E-2E2269278AF4}" type="datetimeFigureOut">
              <a:rPr lang="es-AR" smtClean="0"/>
              <a:pPr/>
              <a:t>29/3/2022</a:t>
            </a:fld>
            <a:endParaRPr lang="es-AR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5AF32-A785-418A-9903-4CAEEB48C13B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79013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D65339-97B5-471B-A629-F93298646CB4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496B00-FDA4-4C26-BF5D-90FFD4A46355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5E0F35-6E5C-4F3A-B8BD-6B435304ACE6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20A4AC-703C-4E36-9DC7-F34E95321BED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A79C7A-A55F-4198-ABE3-DEDC7B00DF52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3FB095-B15C-4102-9D16-3ED3DBE67864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A7FEBA-E583-41DC-AE0B-FCDE6E64C5B3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EE0E0E-9836-4D02-86C5-953FC0C3F26D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BD0F89-A828-4A34-A1D0-4A5A0FC5374A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F26A9D-7E0F-4915-AD58-C24F92DE1F61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2BDCD5-67BC-4FB8-B376-27C6454DE130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título del patrón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fld id="{41E4A459-2D97-4CF8-9F4D-B988291753A7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/>
            </a:r>
            <a:br>
              <a:rPr lang="es-AR" dirty="0" smtClean="0"/>
            </a:br>
            <a:r>
              <a:rPr lang="es-AR" dirty="0" smtClean="0"/>
              <a:t>FUNDAMENTOS DE </a:t>
            </a:r>
            <a:r>
              <a:rPr lang="es-AR" dirty="0" err="1" smtClean="0"/>
              <a:t>TICs</a:t>
            </a:r>
            <a:r>
              <a:rPr lang="es-AR" dirty="0" smtClean="0"/>
              <a:t>. UNIDAD 1.</a:t>
            </a:r>
            <a:br>
              <a:rPr lang="es-AR" dirty="0" smtClean="0"/>
            </a:br>
            <a:r>
              <a:rPr lang="es-AR" dirty="0" smtClean="0"/>
              <a:t>ORGANIZACIONES</a:t>
            </a:r>
            <a:endParaRPr lang="es-AR" dirty="0"/>
          </a:p>
        </p:txBody>
      </p:sp>
      <p:sp>
        <p:nvSpPr>
          <p:cNvPr id="4" name="AutoShape 4" descr="data:image/jpeg;base64,/9j/4AAQSkZJRgABAQAAAQABAAD/2wCEAAkGBhISERQTERQWFRMVFRoZGBYWGBcZGhYVGRYXFBoaGxYXHCYeGxojGhcWIi8gIygpLSwsGR4yNTAqNSYrLSkBCQoKDgwOGg8PGjIlHyQpLSwtLC0pKiwsKiksLy8qLywvNC8yLCksLCwpLCwsLCw0LCwsKiwsLCwpKjQpLCwpLP/AABEIAM0A9QMBIgACEQEDEQH/xAAcAAEAAgMBAQEAAAAAAAAAAAAABQYDBAcCAQj/xABEEAACAQMCBAMFBQQHBgcAAAABAgMAERIEIQUGEzEiQVEHFCMyYUJScYGRFaGx0RYkM0NTgpJUYnKUwdIXNGOTs/Dx/8QAGQEBAAMBAQAAAAAAAAAAAAAAAAIDBAEF/8QAMhEAAgIBAgIGCQQDAAAAAAAAAAECEQMSMQQhE0FhccHxBSJRUoGRobHRFBUjMjPh8P/aAAwDAQACEQMRAD8A7jSlKAUpSgFKUoBSlKAUpSgFKUoBSlRvGuNxaaMySsEUWuTc7k2ACgEsxPYAEmoykoq2cbSVs5XzP7RNXPPIunkaDTo7IuAGcuJKl2dgSqkg2UW23J3rf5F9oGp95h007daOZiiu1s0YI7i7DZ1OJG4uNtz2qP4Tw3QSeJoMnViHjcXN2Y2kwZiAD2KqSFJItdahuaZNNo0eTRELqdMq2kVWxZ5XaIgYjpZorSG5GxAA3Btijrc9evk+rqNksmHoVSXPZ31nT+P+1vhejkaKWfKVTZkjVnxN7EFlGII8xe49KsXA+OwayFZ9NIJImuAwv3HcEEAg/Qivxe6MRmQbEkZG9i3c7+Z3/fV89kHtCPDtV05T/VZyBJ6Rt2WQfh2b6fgK3mQ/UdK8xyBgGUggi4I3BB3BBHcV6oBSlKAUpSgFKUoBSlKAUpSgFKUoBSlKAUpSgFKUoBSlKAUpSgFKUoD4TXNuf9d8TIYsdPC8lj5SPsp+hwRx62f610lhtXEOZJJUm1cUgDSzSSLjfvG0fwnuzBVTDFcQpJMb77V53pCE549MF5df0MfGY8mWGiCu/t1mfWcBjMgZbKfiZi2RdXIZsbnwNkF8S7gEjzFqjrOJCSGSOCJVjkCoEa7tZSSqKq/Kbkm12IJNvKpDivMbKUWZFRifhkEFhsFI+YhgSbEGwsfzrzwjj2m0+ujlaB8rFZBG1xG24LhBfIBQ1xftci/n5fC8NlhSz26252l1+3y7qO+jOBcE/wBXBySTpaqUHvqdPmvs1TVNN7HGuCNPwNE6Ul9OGljkCLYhQeojqlzE2JPcWOKkm5IHNuE8tvL03kPSgd8eqUZht3sF+Y9thvX6B1vEsU1nQuBLDGyMq9pJJX00jkGxDL8MtcXGO/YirbHwWBdONMI16ATp9Mi64AWsR5/z3r0s3Grh6TV3214M9CPOTUudGnyC8cemTSo4dYY1McgN+rA18X+hDBlK+RUdgQBaK5FyvE+i42NGjEwHqYq25CPD1gQTv80YU+uF+5Nddr0YJ6E7u1aftT8fb2jLDRKlsKUpUioUpSgFKUoBSlKAUpSgFKUoBSlKAUpSgFKUoBSlKAUpSgFKUoBXH/aHxX3iaMw6TW9SCRlY+7+GRM1JxYPuLpcXG9/I12A1XpuHSFmIQ7k+nr+NQnsY+Kz5MOmWONnDeJRamcFZOHzMoJxy07kre4Bvn3tasOg4ZPGTbRasExPGW6BPzoRfG/rbYWruv7Nl+4f3fzp+zZfuH9386zSxKSprkQl6Z4qWOWJ4FUlTdSv78ijanTRaqGaWF545XhfVQZAWMEh+LH0xtuygm5JBaJgfIdD4rqzFEzD5tlS/bqOwjQf62WqNJpOILpeHxQ6BjLpI485HaMBrxBJYQoY3VgbFjYAqCAbA05nTikp066XSTRxQEOM3haRpFFlyycqVXfuSSbE2tvlz+jsubJFJ+rvbe3j3HsYsbaW3zPWnIl5l8G/Rhs1rbEQsD/8APH+Z+ldRqh+zLlieFtTqtYpXUTyHZscgt8ifCSBdja3pGtXyvVjDo4Rx+6kvz9SGZ+tS6uX/AHxFKUrpSKUpQClKUApSlAKUpQClKUBjnnVFZ3IVVBZmOwCgXJJ9AKp2u5qm1Gqj0+lWaKFojI+q6HYn+zVRNYLcBjdkY/LZdyRbOI8PSeKSGUXjkUowva6sLHcdqo/Mut1cfFtKsUttKBAssTAHqHUTTRlr2vkME/8AtweojK65G9rP2nAytp2fWBtmjnEEYTb5xLGqG97eHBr7/L3rX4fy8zadW1Laoaox/EZdXMG6gvcrhIIgCflAAABFx3rH7KBMkWsWWRpf6x1EuSbCWNZcQWO27ett7+dSWp570OZjk1EcMimzJO3SYH6iXH9RcHuCRUo1ZRkU1HkyP4ZruMWSGURR2Vz7ybajK1umkiKYsXtfJ1upK7WvVl5e471xJG9hPp2EcwW+ORQOGS++LKwIB3G4Pa5h25v0ZOMU6TyWuItOwmkb8FjJ/U2A8yBvTkPSSJLrW1HTTUaiYTdASK8kUOCxxiTHYHwntcfWkklsdxSySfrLkXClKVA0ClKUApSlAR3FeLdF4FKgrK7KTc3QLDJNcKFOW0ZFtu9eIeZdO4BVzYkgeCQbiIT+a+cZyHqL2vY1n4hwpJjGWLAxlitiBu0bxG+2/hdv1rTXl3TxpZicQ8TAs1rNEixrvt3RACPMFge5oDKeZtNkU6gLDbEBixORSwAFywYEEDcGvB5nhya7YKhkDF1df7JQ7FTaxAB/PyvXh+WYXSVM3aKZixQlWQFyXfEMpFmclt72Py41j1/KaMjhGYM3UtkclBkjWJvruq9yTYknftQG4vMWnJAz3LlN1cWcP0ypNrA5+Hfue1YzzJBsQ4C2Yksri6rGJbqStiMWBv5jtexrU03KKWQyu7MjBgMgVuJFl+6LksDc2BYMQb2W3qXljTCJIpXcxojqoeTtGY8CobY2VBsb3Frkk70Bmi5ohsBI2L3YFQshwxdEOXgGNurFckAWcHtvW/JxOMOYy3jAQkYt2kYopvaxuwI27W3tUfJytC92LOWcNk4Iu+ZhJY2Fr2giAsBsv1rbl4bnqEla3wkYJYm5L2yy8reEW77+ltwN+lKUAqkcxc3y6Zms0bWJsudn7/dxP8au9c65r0Mzs/T08Li58TWL9z2vjb9TWvhIxlP1ijO2kqNleZJ9Xonk07lJ4zkVGJuB8y7jfw+IbeVqp39PNf8A7Q3+lP8Atr3ylxVtLqgr+EN4Wv2B+ydvrt+dTC+4M84bR4tCGZhm4vY9gA9h9PKvTWOOOTWi1uuS8TNqbW5DDn/X/wCOf9Ef/bXpOf8AXX31DW+iRH92IqS4bNw6fMLo7YRlzeSTcC220n1rzwefh+ok6a6PE4k3Mkh7fg9SfR8/4/pH8nNT977mbQc8OxAfUakn0WKD/opNXbl3ibSk3MhFv7xMT3H0FUOTW6RdK88OnaJicIz1ZQS58wBJuF77+lSfsx4lPLLIJGZ0EexbtlkPtW9PrWbPii8cpKNV3eBZjk9SVnRqUpXkG00uJ8ag04UzypHkbKGYAufRV7sdxsAaq3NEZkkgniV2vPoxbBwcU1LOxKkAgAMSSa++1WArpoNSuzaXVRSEjYiN26D7jytJc/hXPdVxzUSSahW1GnUxajppHKk+TISlm6iOBsH3Hfwn6VZFKrZxujp/LGkeA6nJDZ5VKXI3UQxoSbdt1Pl5Vj5g5tTTmJNVpwyTyrEnjjfJnYL8j2JAvc7bfnXN59BqPjYtDKIIOsTBrNZHkD1Dgq5MM7Rk2O3iHrXPvaIzRa0Kksx6aIyF5XdkYgP4WY3G9jt6V2UeVkYzUtj9UaLg0EIboRRxZ/N0kVLn1OIFzXAuQuC6leYBI7yYe8TK0nUBaQBZGUMSSWUlVvcenY2rb5O5q4lp4A4brdRMy86cTkOH0YKYwAdrp3t3Ne+N8dmh082o6EcbKwVulPxCBg91K3ifC9sw29u5t3NR0OiVo75SqV7IdVqZOGq+reRpjLID1CxYANYLdt9rVdagdFKUoBSlKAVEc0aVpIFVELkT6d8Rb5Y9TFKx8RA2VGNS9KApsug1aSSvArxRTyjwoI2eMiIL1cGcIAzjcXPyqSPE1vuvk4iFk6YkLZOY2XpjsrsqtGx9cRcMVbYkDdauNKAqrxa4sSrSAk6kqG6YS6vfTA2F8CuxtvbvvWvq9DqpQMkdlvJgH6eahtGyMGsbWMzEDv3P2bVZdPxrTyP045onffwrIhbbv4Qb7Vu0BW+FJrBKgYFY1NmBxwMPQXG1t+oJrg/TLyxqyUpQClKUAqgczcLgkZjNM0Yyb+8svf7jbVf6pHG9NEXbLT9U3PZFJ7n7RI/jWvhHUjPn2RzfiOmhQ/BlMn+Qr+8nf9KuPBdU00DSIEMoiKMCq3aQWxJJ7qV8j5iojiPBsvk0hhXzkaQkKvmSoJ2Hfa9bmh4ckCyImc/WUAx+BGMe/wARSrsMTcDex+np6+SUZRXt+HkY0jc4RHqgZOrFEt42xxWMXfawOJ7fjtXzgkWrEnxYokXFt1WMHK23ym9qj/2Mn+wz/wDvD+deZOARt4ejLAx+W7rI0nqqqzKtx3JJGw2vUHpd/hfk6anG9YJZ1iEiIkPhDFbIX+22Kgi2X5bV0Pk4PY5yRyDHYxrYdx6Gx/ICqFoeChHP9X95jvtIrYn6grljcG4PlcbE1f8AlKCNS3Th6Xh3BUAnceYJv+tU8U10dLw8yeL+6LNSlK8Y9AjeZOEDVaSfTmw60ToCewZlIU/kbH8qpPD+UeJQklcFZyGk6eourSBVUv05dOQCQo7eldHZwBcmw9TXmOZWF1II9QQf4VJSa2ONJ7lSTR64hlkjVs0xYkpcixHdWA+0fs+dVb/wSTV6qefXM6qcFiSJlBssahmZiG87gD6E+ldXjkDAFSCDuCDcEfQiiSBhdSCLkXBvuDY/oQRXXNtUcjBR2RV+DezyDSxLFDLOFUEDKQnYktYgALbftasHMPs2i1iGOaaTFnVnxChnx8svLsu9vKrjWNNQptZgcvlsR4vw9a5rdUdpbmPRaGOFcI1CrctYfeYlmP4kkmtilKidFKUoBSlKAUpSgFKVg10rrGzRIJHAuqFsMj6ZEEA/j+7vQHN+T/8Az0X4zfwaun1yflmaUauIxx5yBnDRliuAN1csSpK4E2NwN9u5APWK28b/AJF3Iowf1fexSlKxF4pSlAK47xflHjr6iZopWEbSuUHvAFkLkrtfba21dipV+HPLC20k+8rnjU9ziX9C+YP8Z/8AmB/OscPIXHUvg+N++M6i/wCNu9dxpWn9wye6vkVfpodpxL+hfMH+M/8AzA/nXibkTjzizyFh6NOpH6E13ClP3DJ7sfkP00O04inJHMAAAlYAdgNQAAPoAatfs74BxSDUSNrnZozFZQZc/Hmp7X22B3rodKhk42eSLi0ufYSjgjF2hSlKxF5Fc1aVpdFqo0XN5NPKiqLeJmjZVG+3cjvUfxCHUxtCIA7AuHkZUiUFetApV1sCT0eqAR5L5kLay0oCl8G0GtjSCK8qRqIUcDpXQqk6yYmx+Hf3exF/p9qtiKXXXbJZtklaPDoAM2eoAV8tgSp05U2tfv8AbFWylAVbh8utzRZRMI82syiK9hIrKJAxvgYyVuBe4bs2NYNMuvPSLhg6onixi3UoROGsNpMwpFtj4PLOrhSgIbln3nFxqcy3wyC+Hcwx5gYbWEvU/wCm1qmaUoCN5i000mmkTTkCRha5JHhJ8QDAeFitwD5Eg1QeFcf1OibpEHFe+nl2KjteNt7L6WyTyFu9dQrR4tweLUJjKga26nsyn1Vxup+orRhyxgnGcbT+fwK5wb5xdM0eE846fUSLEmYkZGYqy2xxKjEnsSciRiSLK29TlUrlzkieGWKWaVLxkkqilsroyEFzjt4vueQq61DMsal/G7R2GqvW3FKVGcwauWONejiGaRULsMhGHOIbDJcvEVHcWyubgEGomSdK51p+etTDIYpLah8SyoVEbuB3KNGWyxtcx4ZY3K5kY1PjmpiE6bQzyFFdo0YoWQ75xO91dfIXxFxuw7AR1xq7LBHpEVmdUUO9s2AALYiy5Ebmw2F6zVDJx9nF4oSwtuHYRtkPmVVIILL2Nyov2J3I1151hAzkjlijEhjeRwmMUgOOMuDsU3I8RGO4N7EGhIsNKw6bWRyAmN1cA2JVg1j6bedZqAVg1utjhQySsERe5JsP/wBPkPOo/m3XtDpJXjbF7KqtscWd1jBsdjYtex9KoP8AWuITAH4jrv5pFCDcXtvYnf7znfy7acPD9InJuordlU8mnklbLnwbnSPUTmLBkBF4mY2Mlt2GP2TbcKTcgE2GJAsDtYE97DsKhuX+VItN4v7SYixkYdh5hF+wv0G52uTapuqsujV/Ht2k46q9bcrvD+NOdLDrJXGMsaOYlUbNNh01Vr32LhSW79/D2r0eb1yw6MmSuqNullZp/dha7bjMqb/db1BFSo4TDZ16aYvfJcRi2W7XXtudz6+dfP2NBt8JNrb2F/C/VG/qH8V/vb96rJETFzkrEfBk/usjdPC000unUfNv8WIgkeTA+tvUfN6npfBk+LGHUDBm8UUsyjFW+YrE23qQBfcruQ8twLK0oUboqhbDFcWle4AF8iZnuf4b3yHl/TGx6MfhUKPCNlVWQAfQK7gfRiPOgMvC+IrPEsi9iSO991YqfqDcHYgEdiAQRW3WODTqi4oABubD1JuT9SSSb1koBSlKAUpSgFKUoBSlKAUpSgFKUoBSlKAVqcXgZ4JUTHJkYDLYXINrmxsPrY29DW3QigON8fWSSRECKqMwkz07Jn1HF0Zgz9WPUKexBdWG1gO2lJwvVSvppQ8cLSzXWQXVjYM76joAYxsUU5rkVkLLdQxuLmnCIOtIrxmYEJp5BguKdJ2mjaW5BPw2gs1jsi7kjaM5j4VA2hmm0t5osJ1CI91VpZEV2Q/ZRHV2IviBfa1ZorRJ11l6xwnVkLFo9c6tNptQyOCyqrv1BKA7AmQlTHctcgogA7DY0n03FIUkgjMcyasOZ5JFOzugjY7Mtlx2VcSNrbV0rRaePTwJsosoAC2sxA8vp6VHa0O/jcYr2AP8LdzXHaPTh0eTlp5bEFy1zas2p0j9N4vA8UkzMhSaNYWcAsrXdgyBlJUWBk9SD04GuOJohHJ8OMRu3ENNhKljGAZAhQpcWlwkLMB3B7gYiuucP0nSijjBLBEVcj3OKhbm3mbVfB2jzeJhGE6iZNRp0dSrqrKe6sAQfPcHatXQ8D08LM8MSRswAbBQtwDcXA22uf1Nb1KmZxSlKAUpSgFKUoBSlKAUpSgFKUoBSlKAUpSgFKUoBSlKAUpSgFKUoCE43wWNurKUjclFyWa3TPTLFWYlGsQHfex2t6VWtBJq9TAZEkiiKkhEjRgI3Q7rIW3II2Ngoxa4vcGrlxrhpnhaK4Aa18lLKwvcqyhlJU+YuLi4OxNcmXmCddPKuceOp608saxv1BH0w7/G6tsTdIl8AO4sfCahKGolHN0b7DZ4Hz+sakTeF8iyQuixKUeUMejMxCN4GONygNhcC96k+OcyWVHmeNA1gem4kMe5LYpa8hwxAZQQWO4Ci5pMnLet08L/ABFKKhL5DI3eJRK9zcs6shIvYDf1r7oU10sBmijiTNEwxFpIyMcnVipDXIa6EbXsDsapcrPZhhp2rTrs/JdeSeW5J5U1T5rpFlaeFJTGZJJnXAuyxqAiDdgpGRYkm1rHpdVX2c5nSuZJGklM8nUDBBhIpCMFCKBicQ/+e/nVqrQtjyMjuTFKUrpWKUpQClKUByHnvW8cXVzzaaURQ6bERQqVPWQgM8jKQcreYNrC+O4ueo8I4os8SuCMiPEo+yw2Yb72DXF6iebOHrMMc2jZUJDxkB9ydgCDcWDEjv6Vi9xKxDxAOigRuB8rWO9vr5+v61C3Zdpi4qty0UrV4XretDHJYAsoJANwG7EA+YBvvW1UykUpSgFKUoBXMPbXz5qdFBGmiYK7OVllXFjD4AyoQQQrOGJBO9kNvUXnmHiDoscUO02ofpo1gRH4Wd5CDsQqKxA82xHY1qN0ooGhhQagQuonjb4khDWdnYHd5CGD7/NvbewoCF9kHOWo4hoi2qRhJG2PUwKrMpvZgbYkghgcfMeV6u2q1AjRnb5UUsbegFz/AArQ0XH9GYso5oREg3syqECqWII2wsqsSDawB9KajjQPg069aQ7eH+zXbu8nygDa4F29FNAUz2d+2FeKamTTnTmHFC6NmGBUMqWYYizeMdr/AM+j1zTQ8vpptfBpnhhPWMrM6wxoJ1WG5DqgsbPJspG2CnckmrLy/rMZURPDDKkzLEzA9KSCZYnEZ7tGxfIeQx2sGAAFmrBrNdHEpeV1RR9piAP1PnWeobmjgHvUSqpCyI4ZGIuB3VthY7ozDv3t6VKNNq9jjuuRD8T9oKbrpoy/+/JdE/Jfnb9FH1qL5F4xqHnSETmWJVYyZnMqoAAs98rl2T5mbbL0qf4byFp0sZrzt/v2CA/SIbH/ADZH61YI9GisXVQGKqhIG+CFiq/gC7WH1Nap5MMYuOON9r8CqMZt3J/BGalKVjLhXPeYOBwaGNpDkRNKodglyunRzKIUVRuWIw+vUY+VdAklCi7EAepNv40eQAXJAHqTtb8aClds5RxObWzRPHqNKYI9UoSHfJxm6q4mt8sjISQPTIbEWrZ4txX3aeaAQyTMJnZY4RdulIq6gsBY7KzybbeQ7kCumddbE5CwNibjY9rH63p0lBL2ANt2sL2HqfQVW4LY1x4qSeprnT+pSvZ/xmGafU+7vnHIschU7NFMq9CRHQ7rdUiIv38XoavNY441vkoF28xbf0386yVNGaT1Oyt85cfm0wi6QS0hYF3BbFgAQAAw3IzNyfs9jWlyzzouPT1khEpY2kYKsbAscQGUAKQLCzWuexNWbiXCYtQFWZA6q4cA9sgCBceY3Ox2qscY9nym7aRgn/pPcoforbsn4eJfQCtmJ4ZR0ZOT9v8AozyU07j8i5XpVQ5E4ZqYjIJc44lsqRMQRl8xZLE2S1gApsSW2uKt9Z5xUZNJ32lsXasx6jUpGpZ2CqO7MQAPzNfNNqVkUMhDKexH0Nv41F8zaBZYmBALBSVvvYix7dvLzrlvAOftVBHDpYwvUkllDSyh2CsLDYL3uwc+guvkaqcqO9dHRePzgu6+atEQtmOSrk7jwg38OYt+Na8XFYpUkaOWNohGjNKHW0ci3PYXG3hbcgeVQGi4nry4ldB1jEqszR2QP6hOpceEEHffLa3lUuI8Kd/6pbpQQjM3+eViWBY27KbGw9LH0A4k5Oki6VQVt+Z1/kvWLLooZFtZlJ2/4m/Q/Spuq77P+GmDh8CHa4Lgd7B2LqL/APCRViqZTdilKUApSlAQcgz4kl/7jSsw/wCKaQLf6WEBH+c/nrc6cMjaNZhkkwkgjEsbtHII5NTHGy5IRdbO3ha4ub2qJ9scfT4ZPqoiY9TGsapNGzJIqtPGCA6kGxBO31PrVD9g/EZtbqNQNZNLqBEkboJpZJArh9mAZiLj1oC186cocMhvPr9dqI2OXi6qdR1KdIoMYzI64lhiL/O3rU9yoeH6qK2jlklihxT+2mxN0Rt0yAJta+Q+bLzJqocZ9mD6riUj6jR5wyakN7x70QV0/TUGMQA3+cMb3BGXawrZ9nfs6k0evMraUQxpDIgk946plcyoUbD7Hw8hbfvQEvreF6tpY4dGIodOjzszWYHIlgoUovgsxUkBgXDOLixvvycLMGo0Mr4hhI0CpGCI4on07tgi+d5IoyXIvYdgNq5JxGBZObjHIoeNtSoZGAZSOiuxU7GvvshjH9IZ1sMVGoxFhZbSACw8rDbagP0RSlKAUpSgFKUoCD12lf32OVlMkPRZAAMunKXUlivc5KLZDtj5BqieLafUn3iCOJ/dzppY0jxjxv0YekFt2GRmXc9x5ALVypQFL4tHrJA8ZSRo2kkK4rHvjPG0Ya9vD0w1j3uDc3xunl17F1ZJek5IO0WSgjVLYeRW66e/fZvMFjV0pQGnweIrp4VYYssSAg2uCEAI222NblKUApSlAKUpQFX515rg0JheZwpfIBTcZgYk2NrXBx7+tUXhemV26saskYdnFiCSXZZVaxBAsAu/ll9TVh9q3BY9R7v1FlayzKOnBNNbMRgk9JGxIA2v6n02g+FKsaRwomrsqhbnS6oBrbDIHT2/O9UyfPzLIpEvBxJmAa6gHt8OYk/psR+H07dqqOk4jJqHfNbNNP0EtcXQTNGDYsSDvc9vpXRdLDIiBelJtf7LepP3arico6yPXJLHExh6mnexZNriLrZAnYqQ58zudztUsE5OT1LuI50tKpnUI0AAAFgBYAeQHavVKVYRFKUoBSlKAhOc+WRxDRS6QuYxJh4wuRGMiydiRe+Nu/nVZ9nvslHCp3lXVPKHTEoUCDvcE2Y3tV7fVoHWMsodwSqki7BbZEDzAuL+lxXqDUK4yRgw3Fwbi4JB/Qgj8qAyUpSgOe/+EoPFv2m2pJfq9TpCIBdlwAyzJ7W3t+lfeT/ZKNDr31vvJkZxJdOmEF5GDEg5k7HyroNKAUpSgFKUoBSlKAUpSgFKUoBSlKAUpSgFKVXU0YbU6kalGbJ0MDYsVEQiQEKy7I3WEpPY7qe1rAWKlU/9qa5gdmQl2UqNO5MeMWoa4cjF0LrBYi/c7+IBfem1+tZ/tjKQHExEKq+5xy4hytlUzZoSbkbjY0BbaVUYuL63wEoxVjEWHTKuCw+KgBUriht3K3DGzkp4snME+obUIqxuRG8bx2QlZCUlDFpALJZsBYkWBubg7AWqlRXLmqlkiLzXuW2DRNEyjFbqQ4BNmy3AAtYb2yMrQClKUApSlARfHuHSSLG8JUTRSB0LdrG8cgNvIxs/5hT5VF8W4Pqi5WFnEY0+MRSUJjKElTxjHJr5RkMDsVvtYE2ilAU+fguryZ1yayzCMGdwR1ItPbxX/wASOa3pmLYj5drhPDtWk0ZkYlAZAwZyQFMk7RlbNu2LRKQwYWAsQU8VmpQClKUApSlAKUpQClKUApSlAKUpQClKUApSlAKihxZ3kmSGNW6DKjFnxykMaS4rZT2SRDc9ybbWvUrWkvC1WV5ULKZLFwCMXKgKGIINmxAFxa4UA3sKA1JOZIzJGkfiLS4NcMpUGOZwwBXxAmFgLbHffatXSc5wkt1SFUKjK6rIVdW0/vJPyeE4hiFO5C9vKs+m5UhRxIGkLBgwJYHdesBfa52ncXNydrm4rwvJunCdPx4dNUtl92E6dWva+QjYj07G1xegNv8ApFp72LlTiT4kddlCk/Mo3sym3chh614fmGPxYkEhRijLIrFy8kQWxS+7xsNgTsTa1r4dXylDKxZ2kJZcfmtYYBNiBdflVhY2DC4sSb5ZeW42IdnkMihLOWGQaN3dW7Wvd3B2sQSLWoD3peZNO7IivdpAtrK9iWV2AyK2BtHJsbG6kd9qlKiIOWIUdXXIFSrDxbXUSi523v1pCfUmpegFKUoD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25605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564904"/>
            <a:ext cx="4896544" cy="4097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24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736"/>
    </mc:Choice>
    <mc:Fallback xmlns="">
      <p:transition spd="slow" advTm="37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16632" y="25602"/>
            <a:ext cx="8710736" cy="1143000"/>
          </a:xfrm>
        </p:spPr>
        <p:txBody>
          <a:bodyPr/>
          <a:lstStyle/>
          <a:p>
            <a:r>
              <a:rPr lang="es-AR" sz="3200" dirty="0"/>
              <a:t>LAS ORGANIZACIONES COMO SISTEMAS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  <p:grpSp>
        <p:nvGrpSpPr>
          <p:cNvPr id="7" name="Google Shape;110;p17"/>
          <p:cNvGrpSpPr/>
          <p:nvPr/>
        </p:nvGrpSpPr>
        <p:grpSpPr>
          <a:xfrm>
            <a:off x="-334080" y="1438386"/>
            <a:ext cx="9261448" cy="4645989"/>
            <a:chOff x="-5201805" y="-796785"/>
            <a:chExt cx="12348597" cy="6194652"/>
          </a:xfrm>
        </p:grpSpPr>
        <p:sp>
          <p:nvSpPr>
            <p:cNvPr id="8" name="Google Shape;111;p17"/>
            <p:cNvSpPr/>
            <p:nvPr/>
          </p:nvSpPr>
          <p:spPr>
            <a:xfrm>
              <a:off x="-5201805" y="-796785"/>
              <a:ext cx="6194652" cy="6194652"/>
            </a:xfrm>
            <a:prstGeom prst="blockArc">
              <a:avLst>
                <a:gd name="adj1" fmla="val 18900000"/>
                <a:gd name="adj2" fmla="val 2700000"/>
                <a:gd name="adj3" fmla="val 349"/>
              </a:avLst>
            </a:prstGeom>
            <a:noFill/>
            <a:ln w="12700" cap="flat" cmpd="sng">
              <a:solidFill>
                <a:srgbClr val="C9642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9" name="Google Shape;112;p17"/>
            <p:cNvSpPr/>
            <p:nvPr/>
          </p:nvSpPr>
          <p:spPr>
            <a:xfrm>
              <a:off x="638630" y="460108"/>
              <a:ext cx="6508162" cy="920216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0" name="Google Shape;113;p17"/>
            <p:cNvSpPr txBox="1"/>
            <p:nvPr/>
          </p:nvSpPr>
          <p:spPr>
            <a:xfrm>
              <a:off x="638630" y="460108"/>
              <a:ext cx="6508162" cy="9202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7800" tIns="34275" rIns="34275" bIns="34275" anchor="ctr" anchorCtr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</a:pPr>
              <a:r>
                <a:rPr lang="es-AR" sz="135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Recursos</a:t>
              </a:r>
              <a:endParaRPr sz="1800"/>
            </a:p>
          </p:txBody>
        </p:sp>
        <p:sp>
          <p:nvSpPr>
            <p:cNvPr id="11" name="Google Shape;114;p17"/>
            <p:cNvSpPr/>
            <p:nvPr/>
          </p:nvSpPr>
          <p:spPr>
            <a:xfrm>
              <a:off x="63494" y="345081"/>
              <a:ext cx="1150270" cy="115027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2" name="Google Shape;115;p17"/>
            <p:cNvSpPr/>
            <p:nvPr/>
          </p:nvSpPr>
          <p:spPr>
            <a:xfrm>
              <a:off x="973128" y="1840432"/>
              <a:ext cx="6173663" cy="920216"/>
            </a:xfrm>
            <a:prstGeom prst="rect">
              <a:avLst/>
            </a:prstGeom>
            <a:solidFill>
              <a:srgbClr val="78BA69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3" name="Google Shape;116;p17"/>
            <p:cNvSpPr txBox="1"/>
            <p:nvPr/>
          </p:nvSpPr>
          <p:spPr>
            <a:xfrm>
              <a:off x="973128" y="1840432"/>
              <a:ext cx="6173663" cy="9202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7800" tIns="34275" rIns="34275" bIns="34275" anchor="t" anchorCtr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</a:pPr>
              <a:r>
                <a:rPr lang="es-AR" sz="135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Valores</a:t>
              </a:r>
              <a:endParaRPr sz="135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  <a:p>
              <a:pPr marL="128588" lvl="1" indent="-128588">
                <a:lnSpc>
                  <a:spcPct val="90000"/>
                </a:lnSpc>
                <a:spcBef>
                  <a:spcPts val="472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Gill Sans"/>
                <a:buChar char="•"/>
              </a:pPr>
              <a:r>
                <a:rPr lang="es-AR" sz="135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Metas, Objetivos</a:t>
              </a:r>
              <a:endParaRPr sz="135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" name="Google Shape;117;p17"/>
            <p:cNvSpPr/>
            <p:nvPr/>
          </p:nvSpPr>
          <p:spPr>
            <a:xfrm>
              <a:off x="397993" y="1725405"/>
              <a:ext cx="1150270" cy="115027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78BA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5" name="Google Shape;118;p17"/>
            <p:cNvSpPr/>
            <p:nvPr/>
          </p:nvSpPr>
          <p:spPr>
            <a:xfrm>
              <a:off x="638630" y="3220756"/>
              <a:ext cx="6508162" cy="920216"/>
            </a:xfrm>
            <a:prstGeom prst="rect">
              <a:avLst/>
            </a:prstGeom>
            <a:solidFill>
              <a:srgbClr val="C7653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6" name="Google Shape;119;p17"/>
            <p:cNvSpPr txBox="1"/>
            <p:nvPr/>
          </p:nvSpPr>
          <p:spPr>
            <a:xfrm>
              <a:off x="638630" y="3220756"/>
              <a:ext cx="6508162" cy="9202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47800" tIns="34275" rIns="34275" bIns="34275" anchor="t" anchorCtr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</a:pPr>
              <a:r>
                <a:rPr lang="es-AR" sz="135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Agentes</a:t>
              </a:r>
              <a:endParaRPr sz="135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  <a:p>
              <a:pPr marL="128588" lvl="1" indent="-128588">
                <a:lnSpc>
                  <a:spcPct val="90000"/>
                </a:lnSpc>
                <a:spcBef>
                  <a:spcPts val="472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Gill Sans"/>
                <a:buChar char="•"/>
              </a:pPr>
              <a:r>
                <a:rPr lang="es-AR" sz="135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Grupo humano</a:t>
              </a:r>
              <a:endParaRPr sz="135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" name="Google Shape;120;p17"/>
            <p:cNvSpPr/>
            <p:nvPr/>
          </p:nvSpPr>
          <p:spPr>
            <a:xfrm>
              <a:off x="63494" y="3105729"/>
              <a:ext cx="1150270" cy="115027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C765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</p:grpSp>
      <p:sp>
        <p:nvSpPr>
          <p:cNvPr id="18" name="Google Shape;121;p17"/>
          <p:cNvSpPr txBox="1"/>
          <p:nvPr/>
        </p:nvSpPr>
        <p:spPr>
          <a:xfrm>
            <a:off x="304768" y="1438386"/>
            <a:ext cx="3200401" cy="3731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AR" sz="2000" dirty="0">
                <a:latin typeface="Gill Sans"/>
                <a:ea typeface="Gill Sans"/>
                <a:cs typeface="Gill Sans"/>
                <a:sym typeface="Gill Sans"/>
              </a:rPr>
              <a:t>Una </a:t>
            </a:r>
            <a:r>
              <a:rPr lang="es-AR" sz="2000" b="1" i="1" dirty="0">
                <a:latin typeface="Gill Sans"/>
                <a:ea typeface="Gill Sans"/>
                <a:cs typeface="Gill Sans"/>
                <a:sym typeface="Gill Sans"/>
              </a:rPr>
              <a:t>organización</a:t>
            </a:r>
            <a:r>
              <a:rPr lang="es-AR" sz="2000" i="1" dirty="0"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s-AR" sz="2000" dirty="0">
                <a:latin typeface="Gill Sans"/>
                <a:ea typeface="Gill Sans"/>
                <a:cs typeface="Gill Sans"/>
                <a:sym typeface="Gill Sans"/>
              </a:rPr>
              <a:t>es un sistema social integrado por </a:t>
            </a:r>
            <a:r>
              <a:rPr lang="es-AR" sz="2000" i="1" dirty="0">
                <a:latin typeface="Gill Sans"/>
                <a:ea typeface="Gill Sans"/>
                <a:cs typeface="Gill Sans"/>
                <a:sym typeface="Gill Sans"/>
              </a:rPr>
              <a:t>individuos y grupos</a:t>
            </a:r>
            <a:r>
              <a:rPr lang="es-AR" sz="2000" dirty="0">
                <a:latin typeface="Gill Sans"/>
                <a:ea typeface="Gill Sans"/>
                <a:cs typeface="Gill Sans"/>
                <a:sym typeface="Gill Sans"/>
              </a:rPr>
              <a:t> que, bajo una determinada estructura y dentro de un contexto al que controlan parcialmente, desarrollan actividades aplicando </a:t>
            </a:r>
            <a:r>
              <a:rPr lang="es-AR" sz="2000" i="1" dirty="0">
                <a:latin typeface="Gill Sans"/>
                <a:ea typeface="Gill Sans"/>
                <a:cs typeface="Gill Sans"/>
                <a:sym typeface="Gill Sans"/>
              </a:rPr>
              <a:t>recursos</a:t>
            </a:r>
            <a:r>
              <a:rPr lang="es-AR" sz="2000" dirty="0">
                <a:latin typeface="Gill Sans"/>
                <a:ea typeface="Gill Sans"/>
                <a:cs typeface="Gill Sans"/>
                <a:sym typeface="Gill Sans"/>
              </a:rPr>
              <a:t> para lograr determinados </a:t>
            </a:r>
            <a:r>
              <a:rPr lang="es-AR" sz="2000" i="1" dirty="0">
                <a:latin typeface="Gill Sans"/>
                <a:ea typeface="Gill Sans"/>
                <a:cs typeface="Gill Sans"/>
                <a:sym typeface="Gill Sans"/>
              </a:rPr>
              <a:t>objetivos</a:t>
            </a:r>
            <a:r>
              <a:rPr lang="es-AR" sz="2000" dirty="0">
                <a:latin typeface="Gill Sans"/>
                <a:ea typeface="Gill Sans"/>
                <a:cs typeface="Gill Sans"/>
                <a:sym typeface="Gill Sans"/>
              </a:rPr>
              <a:t> (valores comunes).</a:t>
            </a:r>
            <a:endParaRPr sz="2000" dirty="0">
              <a:latin typeface="Gill Sans"/>
              <a:ea typeface="Gill Sans"/>
              <a:cs typeface="Gill Sans"/>
              <a:sym typeface="Gill Sans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endParaRPr sz="1800" dirty="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1963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823"/>
    </mc:Choice>
    <mc:Fallback xmlns="">
      <p:transition spd="slow" advTm="149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5800" y="11088"/>
            <a:ext cx="7772400" cy="1143000"/>
          </a:xfrm>
        </p:spPr>
        <p:txBody>
          <a:bodyPr/>
          <a:lstStyle/>
          <a:p>
            <a:r>
              <a:rPr lang="es-AR" sz="3200" dirty="0"/>
              <a:t>LA ORGANIZACIÓN COMO SISTEMA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340768"/>
            <a:ext cx="8759138" cy="4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8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374"/>
    </mc:Choice>
    <mc:Fallback xmlns="">
      <p:transition spd="slow" advTm="216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11560" y="25602"/>
            <a:ext cx="7772400" cy="1143000"/>
          </a:xfrm>
        </p:spPr>
        <p:txBody>
          <a:bodyPr/>
          <a:lstStyle/>
          <a:p>
            <a:r>
              <a:rPr lang="es-AR" sz="3600" dirty="0"/>
              <a:t>EMPRESAS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  <p:grpSp>
        <p:nvGrpSpPr>
          <p:cNvPr id="6" name="Google Shape;128;p18"/>
          <p:cNvGrpSpPr/>
          <p:nvPr/>
        </p:nvGrpSpPr>
        <p:grpSpPr>
          <a:xfrm>
            <a:off x="3174478" y="2672025"/>
            <a:ext cx="5753622" cy="3002744"/>
            <a:chOff x="200492" y="-45129"/>
            <a:chExt cx="7671495" cy="4003658"/>
          </a:xfrm>
        </p:grpSpPr>
        <p:sp>
          <p:nvSpPr>
            <p:cNvPr id="7" name="Google Shape;129;p18"/>
            <p:cNvSpPr/>
            <p:nvPr/>
          </p:nvSpPr>
          <p:spPr>
            <a:xfrm>
              <a:off x="200492" y="0"/>
              <a:ext cx="760037" cy="760037"/>
            </a:xfrm>
            <a:prstGeom prst="ellipse">
              <a:avLst/>
            </a:prstGeom>
            <a:solidFill>
              <a:srgbClr val="DDE3E5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8" name="Google Shape;130;p18"/>
            <p:cNvSpPr/>
            <p:nvPr/>
          </p:nvSpPr>
          <p:spPr>
            <a:xfrm>
              <a:off x="276496" y="76003"/>
              <a:ext cx="608030" cy="608030"/>
            </a:xfrm>
            <a:prstGeom prst="chord">
              <a:avLst>
                <a:gd name="adj1" fmla="val 0"/>
                <a:gd name="adj2" fmla="val 10800000"/>
              </a:avLst>
            </a:pr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9" name="Google Shape;131;p18"/>
            <p:cNvSpPr/>
            <p:nvPr/>
          </p:nvSpPr>
          <p:spPr>
            <a:xfrm>
              <a:off x="1118871" y="760037"/>
              <a:ext cx="2248445" cy="31984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0" name="Google Shape;132;p18"/>
            <p:cNvSpPr txBox="1"/>
            <p:nvPr/>
          </p:nvSpPr>
          <p:spPr>
            <a:xfrm>
              <a:off x="1118871" y="760037"/>
              <a:ext cx="2248445" cy="31984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</a:pPr>
              <a:r>
                <a:rPr lang="es-AR" sz="1400" dirty="0">
                  <a:latin typeface="Gill Sans"/>
                  <a:ea typeface="Gill Sans"/>
                  <a:cs typeface="Gill Sans"/>
                  <a:sym typeface="Gill Sans"/>
                </a:rPr>
                <a:t>Es el proceso por el cual un miembro de la organización transfiere una o más funciones a otro miembro</a:t>
              </a:r>
              <a:endParaRPr sz="1400" dirty="0"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" name="Google Shape;133;p18"/>
            <p:cNvSpPr/>
            <p:nvPr/>
          </p:nvSpPr>
          <p:spPr>
            <a:xfrm>
              <a:off x="1118871" y="0"/>
              <a:ext cx="2248445" cy="7600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2" name="Google Shape;134;p18"/>
            <p:cNvSpPr txBox="1"/>
            <p:nvPr/>
          </p:nvSpPr>
          <p:spPr>
            <a:xfrm>
              <a:off x="1118871" y="0"/>
              <a:ext cx="2248445" cy="7600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34275" rIns="34275" bIns="34275" anchor="b" anchorCtr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</a:pPr>
              <a:r>
                <a:rPr lang="es-AR" sz="2000" b="1" dirty="0">
                  <a:latin typeface="Gill Sans"/>
                  <a:ea typeface="Gill Sans"/>
                  <a:cs typeface="Gill Sans"/>
                  <a:sym typeface="Gill Sans"/>
                </a:rPr>
                <a:t>Delegación</a:t>
              </a:r>
              <a:endParaRPr sz="2000" dirty="0"/>
            </a:p>
          </p:txBody>
        </p:sp>
        <p:sp>
          <p:nvSpPr>
            <p:cNvPr id="13" name="Google Shape;135;p18"/>
            <p:cNvSpPr/>
            <p:nvPr/>
          </p:nvSpPr>
          <p:spPr>
            <a:xfrm>
              <a:off x="3525658" y="0"/>
              <a:ext cx="760037" cy="760037"/>
            </a:xfrm>
            <a:prstGeom prst="ellipse">
              <a:avLst/>
            </a:prstGeom>
            <a:solidFill>
              <a:srgbClr val="DDE3E5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4" name="Google Shape;136;p18"/>
            <p:cNvSpPr/>
            <p:nvPr/>
          </p:nvSpPr>
          <p:spPr>
            <a:xfrm>
              <a:off x="3984324" y="-45129"/>
              <a:ext cx="608031" cy="608031"/>
            </a:xfrm>
            <a:prstGeom prst="chord">
              <a:avLst>
                <a:gd name="adj1" fmla="val 16200000"/>
                <a:gd name="adj2" fmla="val 16200000"/>
              </a:avLst>
            </a:prstGeom>
            <a:solidFill>
              <a:srgbClr val="C76531"/>
            </a:solidFill>
            <a:ln w="12700" cap="flat" cmpd="sng">
              <a:solidFill>
                <a:srgbClr val="C765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5" name="Google Shape;137;p18"/>
            <p:cNvSpPr/>
            <p:nvPr/>
          </p:nvSpPr>
          <p:spPr>
            <a:xfrm>
              <a:off x="4444037" y="760037"/>
              <a:ext cx="2248445" cy="31984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6" name="Google Shape;138;p18"/>
            <p:cNvSpPr txBox="1"/>
            <p:nvPr/>
          </p:nvSpPr>
          <p:spPr>
            <a:xfrm>
              <a:off x="4444037" y="760037"/>
              <a:ext cx="2248445" cy="31984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34275" rIns="34275" bIns="34275" anchor="t" anchorCtr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</a:pPr>
              <a:r>
                <a:rPr lang="es-AR" sz="1600" dirty="0">
                  <a:latin typeface="Gill Sans"/>
                  <a:ea typeface="Gill Sans"/>
                  <a:cs typeface="Gill Sans"/>
                  <a:sym typeface="Gill Sans"/>
                </a:rPr>
                <a:t>Consiste en agrupar tareas o funciones en conjuntos homogéneos, especializados para el cumplimiento de cierto tipo de actividades. Generalmente adopta la forma de gerencia, departamentos, secciones, </a:t>
              </a:r>
              <a:r>
                <a:rPr lang="es-AR" sz="1600" dirty="0" err="1">
                  <a:latin typeface="Gill Sans"/>
                  <a:ea typeface="Gill Sans"/>
                  <a:cs typeface="Gill Sans"/>
                  <a:sym typeface="Gill Sans"/>
                </a:rPr>
                <a:t>etc</a:t>
              </a:r>
              <a:endParaRPr sz="1600" dirty="0"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" name="Google Shape;139;p18"/>
            <p:cNvSpPr/>
            <p:nvPr/>
          </p:nvSpPr>
          <p:spPr>
            <a:xfrm>
              <a:off x="4323666" y="0"/>
              <a:ext cx="2883068" cy="7600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8" name="Google Shape;140;p18"/>
            <p:cNvSpPr txBox="1"/>
            <p:nvPr/>
          </p:nvSpPr>
          <p:spPr>
            <a:xfrm>
              <a:off x="4148370" y="76003"/>
              <a:ext cx="3723617" cy="7600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275" tIns="34275" rIns="34275" bIns="34275" anchor="b" anchorCtr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</a:pPr>
              <a:r>
                <a:rPr lang="es-AR" sz="2000" b="1" dirty="0">
                  <a:latin typeface="Gill Sans"/>
                  <a:ea typeface="Gill Sans"/>
                  <a:cs typeface="Gill Sans"/>
                  <a:sym typeface="Gill Sans"/>
                </a:rPr>
                <a:t>Departamentalización</a:t>
              </a:r>
              <a:endParaRPr sz="2000" dirty="0"/>
            </a:p>
          </p:txBody>
        </p:sp>
      </p:grpSp>
      <p:sp>
        <p:nvSpPr>
          <p:cNvPr id="19" name="Google Shape;141;p18"/>
          <p:cNvSpPr txBox="1"/>
          <p:nvPr/>
        </p:nvSpPr>
        <p:spPr>
          <a:xfrm>
            <a:off x="278295" y="2536964"/>
            <a:ext cx="2594114" cy="2192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s-AR" dirty="0">
                <a:latin typeface="Gill Sans"/>
                <a:ea typeface="Gill Sans"/>
                <a:cs typeface="Gill Sans"/>
                <a:sym typeface="Gill Sans"/>
              </a:rPr>
              <a:t>Una </a:t>
            </a:r>
            <a:r>
              <a:rPr lang="es-AR" b="1" i="1" dirty="0">
                <a:latin typeface="Gill Sans"/>
                <a:ea typeface="Gill Sans"/>
                <a:cs typeface="Gill Sans"/>
                <a:sym typeface="Gill Sans"/>
              </a:rPr>
              <a:t>empresa </a:t>
            </a:r>
            <a:r>
              <a:rPr lang="es-AR" dirty="0">
                <a:latin typeface="Gill Sans"/>
                <a:ea typeface="Gill Sans"/>
                <a:cs typeface="Gill Sans"/>
                <a:sym typeface="Gill Sans"/>
              </a:rPr>
              <a:t>es aquella organización que se dedica a los negocios.</a:t>
            </a:r>
            <a:endParaRPr sz="1800" dirty="0"/>
          </a:p>
          <a:p>
            <a:pPr>
              <a:spcBef>
                <a:spcPts val="0"/>
              </a:spcBef>
              <a:spcAft>
                <a:spcPts val="0"/>
              </a:spcAft>
            </a:pPr>
            <a:endParaRPr sz="1800" dirty="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20" name="Google Shape;142;p18"/>
          <p:cNvGrpSpPr/>
          <p:nvPr/>
        </p:nvGrpSpPr>
        <p:grpSpPr>
          <a:xfrm>
            <a:off x="3777256" y="1774515"/>
            <a:ext cx="3976479" cy="866410"/>
            <a:chOff x="5174423" y="1402457"/>
            <a:chExt cx="5301972" cy="1155213"/>
          </a:xfrm>
        </p:grpSpPr>
        <p:sp>
          <p:nvSpPr>
            <p:cNvPr id="21" name="Google Shape;143;p18"/>
            <p:cNvSpPr txBox="1"/>
            <p:nvPr/>
          </p:nvSpPr>
          <p:spPr>
            <a:xfrm>
              <a:off x="5174423" y="1402457"/>
              <a:ext cx="5301972" cy="830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34275" rIns="68569" bIns="34275" anchor="t" anchorCtr="0">
              <a:sp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r>
                <a:rPr lang="es-AR" sz="1800" b="1" dirty="0">
                  <a:latin typeface="Gill Sans"/>
                  <a:ea typeface="Gill Sans"/>
                  <a:cs typeface="Gill Sans"/>
                  <a:sym typeface="Gill Sans"/>
                </a:rPr>
                <a:t>Se sustenta en 2 </a:t>
              </a:r>
              <a:r>
                <a:rPr lang="es-AR" sz="1800" b="1" dirty="0" smtClean="0">
                  <a:latin typeface="Gill Sans"/>
                  <a:ea typeface="Gill Sans"/>
                  <a:cs typeface="Gill Sans"/>
                  <a:sym typeface="Gill Sans"/>
                </a:rPr>
                <a:t>dos procesos </a:t>
              </a:r>
              <a:endParaRPr sz="1800" dirty="0"/>
            </a:p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 dirty="0"/>
            </a:p>
          </p:txBody>
        </p:sp>
        <p:grpSp>
          <p:nvGrpSpPr>
            <p:cNvPr id="22" name="Google Shape;144;p18"/>
            <p:cNvGrpSpPr/>
            <p:nvPr/>
          </p:nvGrpSpPr>
          <p:grpSpPr>
            <a:xfrm>
              <a:off x="5353878" y="2106015"/>
              <a:ext cx="3233531" cy="451655"/>
              <a:chOff x="5353878" y="2106015"/>
              <a:chExt cx="3233531" cy="451655"/>
            </a:xfrm>
          </p:grpSpPr>
          <p:cxnSp>
            <p:nvCxnSpPr>
              <p:cNvPr id="23" name="Google Shape;145;p18"/>
              <p:cNvCxnSpPr/>
              <p:nvPr/>
            </p:nvCxnSpPr>
            <p:spPr>
              <a:xfrm flipH="1">
                <a:off x="5353878" y="2106015"/>
                <a:ext cx="1709531" cy="451655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4" name="Google Shape;146;p18"/>
              <p:cNvCxnSpPr/>
              <p:nvPr/>
            </p:nvCxnSpPr>
            <p:spPr>
              <a:xfrm>
                <a:off x="7063409" y="2106015"/>
                <a:ext cx="1524000" cy="451655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pic>
        <p:nvPicPr>
          <p:cNvPr id="25" name="Google Shape;147;p18" descr="Qué es Delegación? » Su Definición y Significado [2020]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693473" y="4717331"/>
            <a:ext cx="1797676" cy="1808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148;p18" descr="Definición de departamentalización - Qué es, Significado y Concepto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468375" y="25602"/>
            <a:ext cx="2228867" cy="16411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890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993"/>
    </mc:Choice>
    <mc:Fallback xmlns="">
      <p:transition spd="slow" advTm="235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3568" y="0"/>
            <a:ext cx="7772400" cy="1143000"/>
          </a:xfrm>
        </p:spPr>
        <p:txBody>
          <a:bodyPr/>
          <a:lstStyle/>
          <a:p>
            <a:r>
              <a:rPr lang="es-AR" sz="3600" dirty="0"/>
              <a:t>ESTRUCTURA. ORGANIGRAMA</a:t>
            </a:r>
          </a:p>
        </p:txBody>
      </p:sp>
      <p:graphicFrame>
        <p:nvGraphicFramePr>
          <p:cNvPr id="4" name="3 Diagrama"/>
          <p:cNvGraphicFramePr/>
          <p:nvPr>
            <p:extLst>
              <p:ext uri="{D42A27DB-BD31-4B8C-83A1-F6EECF244321}">
                <p14:modId xmlns:p14="http://schemas.microsoft.com/office/powerpoint/2010/main" val="3927463547"/>
              </p:ext>
            </p:extLst>
          </p:nvPr>
        </p:nvGraphicFramePr>
        <p:xfrm>
          <a:off x="1187624" y="1038559"/>
          <a:ext cx="6096000" cy="2376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6" name="Google Shape;154;p19"/>
          <p:cNvGrpSpPr/>
          <p:nvPr/>
        </p:nvGrpSpPr>
        <p:grpSpPr>
          <a:xfrm>
            <a:off x="1013038" y="3655368"/>
            <a:ext cx="6445172" cy="2678547"/>
            <a:chOff x="23977" y="487049"/>
            <a:chExt cx="8593563" cy="3571396"/>
          </a:xfrm>
        </p:grpSpPr>
        <p:sp>
          <p:nvSpPr>
            <p:cNvPr id="7" name="Google Shape;156;p19"/>
            <p:cNvSpPr/>
            <p:nvPr/>
          </p:nvSpPr>
          <p:spPr>
            <a:xfrm>
              <a:off x="835575" y="649369"/>
              <a:ext cx="7781965" cy="1298557"/>
            </a:xfrm>
            <a:prstGeom prst="rect">
              <a:avLst/>
            </a:prstGeom>
            <a:solidFill>
              <a:schemeClr val="accen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8" name="Google Shape;157;p19"/>
            <p:cNvSpPr txBox="1"/>
            <p:nvPr/>
          </p:nvSpPr>
          <p:spPr>
            <a:xfrm>
              <a:off x="835575" y="649369"/>
              <a:ext cx="7781965" cy="12985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73044" tIns="34275" rIns="34275" bIns="34275" anchor="t" anchorCtr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</a:pPr>
              <a:r>
                <a:rPr lang="es-AR" sz="1350" dirty="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Formal</a:t>
              </a:r>
              <a:endParaRPr sz="1800" dirty="0"/>
            </a:p>
            <a:p>
              <a:pPr marL="128588" lvl="1" indent="-128588">
                <a:lnSpc>
                  <a:spcPct val="90000"/>
                </a:lnSpc>
                <a:spcBef>
                  <a:spcPts val="472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Gill Sans"/>
                <a:buChar char="•"/>
              </a:pPr>
              <a:r>
                <a:rPr lang="es-AR" sz="1350" dirty="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Suele estar representada por el </a:t>
              </a:r>
              <a:r>
                <a:rPr lang="es-AR" sz="1350" i="1" dirty="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organigrama </a:t>
              </a:r>
              <a:r>
                <a:rPr lang="es-AR" sz="1350" dirty="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(representación gráfica de esta estructura formal, que muestra las relaciones existentes entre las partes que componen la empresa).</a:t>
              </a:r>
              <a:endParaRPr sz="135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" name="Google Shape;158;p19"/>
            <p:cNvSpPr/>
            <p:nvPr/>
          </p:nvSpPr>
          <p:spPr>
            <a:xfrm>
              <a:off x="23977" y="487049"/>
              <a:ext cx="1623196" cy="1623196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0" name="Google Shape;159;p19"/>
            <p:cNvSpPr/>
            <p:nvPr/>
          </p:nvSpPr>
          <p:spPr>
            <a:xfrm>
              <a:off x="835575" y="2582207"/>
              <a:ext cx="7781965" cy="1298557"/>
            </a:xfrm>
            <a:prstGeom prst="rect">
              <a:avLst/>
            </a:prstGeom>
            <a:solidFill>
              <a:srgbClr val="C76531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  <p:sp>
          <p:nvSpPr>
            <p:cNvPr id="11" name="Google Shape;160;p19"/>
            <p:cNvSpPr txBox="1"/>
            <p:nvPr/>
          </p:nvSpPr>
          <p:spPr>
            <a:xfrm>
              <a:off x="835575" y="2582207"/>
              <a:ext cx="7781965" cy="12985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73044" tIns="34275" rIns="34275" bIns="34275" anchor="t" anchorCtr="0">
              <a:noAutofit/>
            </a:bodyPr>
            <a:lstStyle/>
            <a:p>
              <a:pPr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</a:pPr>
              <a:r>
                <a:rPr lang="es-AR" sz="1350" dirty="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Informal</a:t>
              </a:r>
              <a:endParaRPr sz="1800" dirty="0"/>
            </a:p>
            <a:p>
              <a:pPr marL="128588" lvl="1" indent="-128588">
                <a:lnSpc>
                  <a:spcPct val="90000"/>
                </a:lnSpc>
                <a:spcBef>
                  <a:spcPts val="472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Gill Sans"/>
                <a:buChar char="•"/>
              </a:pPr>
              <a:r>
                <a:rPr lang="es-AR" sz="1350" dirty="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Es la distribución real de la empresa (generalmente en empresas pequeñas o familiares, que no tienen una estructura predeterminada)</a:t>
              </a:r>
              <a:endParaRPr sz="135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" name="Google Shape;161;p19"/>
            <p:cNvSpPr/>
            <p:nvPr/>
          </p:nvSpPr>
          <p:spPr>
            <a:xfrm>
              <a:off x="23977" y="2435249"/>
              <a:ext cx="1623196" cy="1623196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C765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sz="1800"/>
            </a:p>
          </p:txBody>
        </p:sp>
      </p:grp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8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550"/>
    </mc:Choice>
    <mc:Fallback xmlns="">
      <p:transition spd="slow" advTm="67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99592" y="332656"/>
            <a:ext cx="7772400" cy="1143000"/>
          </a:xfrm>
        </p:spPr>
        <p:txBody>
          <a:bodyPr/>
          <a:lstStyle/>
          <a:p>
            <a:pPr lvl="3"/>
            <a:r>
              <a:rPr lang="es-ES_tradnl" sz="3600" b="1" dirty="0"/>
              <a:t>PRINCIPIOS BÁSICOS DE LAS ORGANIZACIONES</a:t>
            </a:r>
            <a:r>
              <a:rPr lang="es-AR" sz="3600" b="1" dirty="0"/>
              <a:t/>
            </a:r>
            <a:br>
              <a:rPr lang="es-AR" sz="3600" b="1" dirty="0"/>
            </a:br>
            <a:endParaRPr lang="es-AR" sz="36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11560" y="1196752"/>
            <a:ext cx="8136904" cy="4114800"/>
          </a:xfrm>
        </p:spPr>
        <p:txBody>
          <a:bodyPr/>
          <a:lstStyle/>
          <a:p>
            <a:r>
              <a:rPr lang="es-ES_tradnl" sz="3000" b="1" i="1" dirty="0"/>
              <a:t>Unidad de mando</a:t>
            </a:r>
            <a:r>
              <a:rPr lang="es-ES_tradnl" sz="3000" dirty="0"/>
              <a:t> </a:t>
            </a:r>
          </a:p>
          <a:p>
            <a:endParaRPr lang="es-AR" sz="3000" dirty="0"/>
          </a:p>
          <a:p>
            <a:pPr lvl="0"/>
            <a:r>
              <a:rPr lang="es-ES_tradnl" sz="3000" b="1" i="1" dirty="0"/>
              <a:t>Definición precisa de los niveles jerárquicos </a:t>
            </a:r>
          </a:p>
          <a:p>
            <a:pPr lvl="0"/>
            <a:endParaRPr lang="es-AR" sz="3000" b="1" i="1" dirty="0"/>
          </a:p>
          <a:p>
            <a:pPr lvl="0"/>
            <a:r>
              <a:rPr lang="es-ES_tradnl" sz="3000" b="1" i="1" dirty="0"/>
              <a:t>Separación de funciones</a:t>
            </a:r>
          </a:p>
          <a:p>
            <a:pPr lvl="0"/>
            <a:endParaRPr lang="es-ES_tradnl" sz="3000" b="1" i="1" dirty="0"/>
          </a:p>
          <a:p>
            <a:pPr lvl="0"/>
            <a:r>
              <a:rPr lang="es-ES_tradnl" sz="3000" b="1" i="1" dirty="0"/>
              <a:t>Precisión en la determinación de funciones de línea y de asesoramiento</a:t>
            </a:r>
          </a:p>
          <a:p>
            <a:pPr lvl="0"/>
            <a:endParaRPr lang="es-AR" sz="3000" b="1" i="1" dirty="0"/>
          </a:p>
          <a:p>
            <a:pPr lvl="0"/>
            <a:r>
              <a:rPr lang="es-ES_tradnl" sz="3000" b="1" i="1" dirty="0"/>
              <a:t>Alcance de control</a:t>
            </a:r>
            <a:endParaRPr lang="es-AR" sz="3000" b="1" i="1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80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446"/>
    </mc:Choice>
    <mc:Fallback xmlns="">
      <p:transition spd="slow" advTm="113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3568" y="1844824"/>
            <a:ext cx="7772400" cy="1143000"/>
          </a:xfrm>
        </p:spPr>
        <p:txBody>
          <a:bodyPr/>
          <a:lstStyle/>
          <a:p>
            <a:r>
              <a:rPr lang="es-ES" sz="6000" b="1" dirty="0" smtClean="0">
                <a:solidFill>
                  <a:srgbClr val="FF0000"/>
                </a:solidFill>
              </a:rPr>
              <a:t>FIN </a:t>
            </a:r>
            <a:br>
              <a:rPr lang="es-ES" sz="6000" b="1" dirty="0" smtClean="0">
                <a:solidFill>
                  <a:srgbClr val="FF0000"/>
                </a:solidFill>
              </a:rPr>
            </a:br>
            <a:r>
              <a:rPr lang="es-ES" sz="6000" b="1" dirty="0" smtClean="0">
                <a:solidFill>
                  <a:srgbClr val="FF0000"/>
                </a:solidFill>
              </a:rPr>
              <a:t>ORGANIZACIONES</a:t>
            </a:r>
            <a:endParaRPr lang="en-US" sz="6000" b="1" dirty="0">
              <a:solidFill>
                <a:srgbClr val="FF0000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75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82"/>
    </mc:Choice>
    <mc:Fallback xmlns="">
      <p:transition spd="slow" advTm="27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iseño predeterminad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2757</TotalTime>
  <Words>203</Words>
  <Application>Microsoft Office PowerPoint</Application>
  <PresentationFormat>Presentación en pantalla (4:3)</PresentationFormat>
  <Paragraphs>37</Paragraphs>
  <Slides>7</Slides>
  <Notes>0</Notes>
  <HiddenSlides>0</HiddenSlides>
  <MMClips>7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Calibri</vt:lpstr>
      <vt:lpstr>Gill Sans</vt:lpstr>
      <vt:lpstr>Times New Roman</vt:lpstr>
      <vt:lpstr>Diseño predeterminado</vt:lpstr>
      <vt:lpstr> FUNDAMENTOS DE TICs. UNIDAD 1. ORGANIZACIONES</vt:lpstr>
      <vt:lpstr>LAS ORGANIZACIONES COMO SISTEMAS</vt:lpstr>
      <vt:lpstr>LA ORGANIZACIÓN COMO SISTEMA</vt:lpstr>
      <vt:lpstr>EMPRESAS</vt:lpstr>
      <vt:lpstr>ESTRUCTURA. ORGANIGRAMA</vt:lpstr>
      <vt:lpstr>PRINCIPIOS BÁSICOS DE LAS ORGANIZACIONES </vt:lpstr>
      <vt:lpstr>FIN  ORGANIZACIONES</vt:lpstr>
    </vt:vector>
  </TitlesOfParts>
  <Company>unlm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UNIDAD 6:  INTRODUCCIÓN A LOS SISTEMAS DE INFORMACIÓN</dc:title>
  <dc:creator>eleonor</dc:creator>
  <cp:lastModifiedBy>Windows 10</cp:lastModifiedBy>
  <cp:revision>212</cp:revision>
  <dcterms:created xsi:type="dcterms:W3CDTF">2003-07-14T12:59:17Z</dcterms:created>
  <dcterms:modified xsi:type="dcterms:W3CDTF">2022-03-29T20:58:25Z</dcterms:modified>
</cp:coreProperties>
</file>

<file path=docProps/thumbnail.jpeg>
</file>